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Lst>
  <p:sldSz cy="6858000" cx="12192000"/>
  <p:notesSz cx="6858000" cy="9144000"/>
  <p:embeddedFontLst>
    <p:embeddedFont>
      <p:font typeface="Livvic"/>
      <p:regular r:id="rId66"/>
      <p:bold r:id="rId67"/>
      <p:italic r:id="rId68"/>
      <p:boldItalic r:id="rId69"/>
    </p:embeddedFont>
    <p:embeddedFont>
      <p:font typeface="Livvic SemiBold"/>
      <p:regular r:id="rId70"/>
      <p:bold r:id="rId71"/>
      <p:italic r:id="rId72"/>
      <p:boldItalic r:id="rId7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4494B1F-502F-417B-BD0D-E4AC2ABADF5D}">
  <a:tblStyle styleId="{A4494B1F-502F-417B-BD0D-E4AC2ABADF5D}" styleName="Table_0">
    <a:wholeTbl>
      <a:tcTxStyle b="off" i="off">
        <a:font>
          <a:latin typeface="Calibri"/>
          <a:ea typeface="Calibri"/>
          <a:cs typeface="Calibri"/>
        </a:font>
        <a:schemeClr val="dk1"/>
      </a:tcTxStyle>
      <a:tcStyle>
        <a:tcBdr>
          <a:left>
            <a:ln cap="flat" cmpd="sng" w="9525">
              <a:solidFill>
                <a:schemeClr val="dk1"/>
              </a:solidFill>
              <a:prstDash val="solid"/>
              <a:round/>
              <a:headEnd len="sm" w="sm" type="none"/>
              <a:tailEnd len="sm" w="sm" type="none"/>
            </a:ln>
          </a:left>
          <a:right>
            <a:ln cap="flat" cmpd="sng" w="9525">
              <a:solidFill>
                <a:schemeClr val="dk1"/>
              </a:solidFill>
              <a:prstDash val="solid"/>
              <a:round/>
              <a:headEnd len="sm" w="sm" type="none"/>
              <a:tailEnd len="sm" w="sm" type="none"/>
            </a:ln>
          </a:right>
          <a:top>
            <a:ln cap="flat" cmpd="sng" w="9525">
              <a:solidFill>
                <a:schemeClr val="dk1"/>
              </a:solidFill>
              <a:prstDash val="solid"/>
              <a:round/>
              <a:headEnd len="sm" w="sm" type="none"/>
              <a:tailEnd len="sm" w="sm" type="none"/>
            </a:ln>
          </a:top>
          <a:bottom>
            <a:ln cap="flat" cmpd="sng" w="9525">
              <a:solidFill>
                <a:schemeClr val="dk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dk1"/>
              </a:solidFill>
              <a:prstDash val="solid"/>
              <a:round/>
              <a:headEnd len="sm" w="sm" type="none"/>
              <a:tailEnd len="sm" w="sm" type="none"/>
            </a:ln>
          </a:top>
          <a:bottom>
            <a:ln cap="flat" cmpd="sng" w="9525">
              <a:solidFill>
                <a:schemeClr val="dk1"/>
              </a:solidFill>
              <a:prstDash val="solid"/>
              <a:round/>
              <a:headEnd len="sm" w="sm" type="none"/>
              <a:tailEnd len="sm" w="sm" type="none"/>
            </a:ln>
          </a:bottom>
        </a:tcBdr>
      </a:tcStyle>
    </a:band1H>
    <a:band2H>
      <a:tcTxStyle/>
    </a:band2H>
    <a:band1V>
      <a:tcTxStyle/>
      <a:tcStyle>
        <a:tcBdr>
          <a:left>
            <a:ln cap="flat" cmpd="sng" w="9525">
              <a:solidFill>
                <a:schemeClr val="dk1"/>
              </a:solidFill>
              <a:prstDash val="solid"/>
              <a:round/>
              <a:headEnd len="sm" w="sm" type="none"/>
              <a:tailEnd len="sm" w="sm" type="none"/>
            </a:ln>
          </a:left>
          <a:right>
            <a:ln cap="flat" cmpd="sng" w="9525">
              <a:solidFill>
                <a:schemeClr val="dk1"/>
              </a:solidFill>
              <a:prstDash val="solid"/>
              <a:round/>
              <a:headEnd len="sm" w="sm" type="none"/>
              <a:tailEnd len="sm" w="sm" type="none"/>
            </a:ln>
          </a:right>
        </a:tcBdr>
      </a:tcStyle>
    </a:band1V>
    <a:band2V>
      <a:tcTxStyle/>
      <a:tcStyle>
        <a:tcBdr>
          <a:left>
            <a:ln cap="flat" cmpd="sng" w="9525">
              <a:solidFill>
                <a:schemeClr val="dk1"/>
              </a:solidFill>
              <a:prstDash val="solid"/>
              <a:round/>
              <a:headEnd len="sm" w="sm" type="none"/>
              <a:tailEnd len="sm" w="sm" type="none"/>
            </a:ln>
          </a:left>
          <a:right>
            <a:ln cap="flat" cmpd="sng" w="9525">
              <a:solidFill>
                <a:schemeClr val="dk1"/>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dk1"/>
              </a:solidFill>
              <a:prstDash val="solid"/>
              <a:round/>
              <a:headEnd len="sm" w="sm" type="none"/>
              <a:tailEnd len="sm" w="sm" type="none"/>
            </a:ln>
          </a:top>
        </a:tcBdr>
      </a:tcStyle>
    </a:lastRow>
    <a:seCell>
      <a:tcTxStyle/>
    </a:seCell>
    <a:swCell>
      <a:tcTxStyle/>
    </a:swCell>
    <a:firstRow>
      <a:tcTxStyle b="on" i="off">
        <a:font>
          <a:latin typeface="Calibri"/>
          <a:ea typeface="Calibri"/>
          <a:cs typeface="Calibri"/>
        </a:font>
        <a:schemeClr val="lt1"/>
      </a:tcTxStyle>
      <a:tcStyle>
        <a:fill>
          <a:solidFill>
            <a:schemeClr val="dk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LivvicSemiBold-boldItalic.fntdata"/><Relationship Id="rId72" Type="http://schemas.openxmlformats.org/officeDocument/2006/relationships/font" Target="fonts/LivvicSemiBold-italic.fntdata"/><Relationship Id="rId71" Type="http://schemas.openxmlformats.org/officeDocument/2006/relationships/font" Target="fonts/LivvicSemiBold-bold.fntdata"/><Relationship Id="rId70" Type="http://schemas.openxmlformats.org/officeDocument/2006/relationships/font" Target="fonts/LivvicSemiBold-regular.fntdata"/><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font" Target="fonts/Livvic-regular.fntdata"/><Relationship Id="rId65" Type="http://schemas.openxmlformats.org/officeDocument/2006/relationships/slide" Target="slides/slide60.xml"/><Relationship Id="rId68" Type="http://schemas.openxmlformats.org/officeDocument/2006/relationships/font" Target="fonts/Livvic-italic.fntdata"/><Relationship Id="rId67" Type="http://schemas.openxmlformats.org/officeDocument/2006/relationships/font" Target="fonts/Livvic-bold.fntdata"/><Relationship Id="rId60" Type="http://schemas.openxmlformats.org/officeDocument/2006/relationships/slide" Target="slides/slide55.xml"/><Relationship Id="rId69" Type="http://schemas.openxmlformats.org/officeDocument/2006/relationships/font" Target="fonts/Livvic-boldItalic.fntdata"/><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ea66ec957e_0_5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3ea66ec957e_0_55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g3ea66ec957e_0_55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9" name="Google Shape;439;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0" name="Google Shape;440;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9" name="Google Shape;449;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0" name="Google Shape;450;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1" name="Google Shape;461;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 </a:t>
            </a:r>
            <a:endParaRPr/>
          </a:p>
        </p:txBody>
      </p:sp>
      <p:sp>
        <p:nvSpPr>
          <p:cNvPr id="462" name="Google Shape;462;p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8" name="Google Shape;478;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9" name="Google Shape;479;p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3ea66ec957e_0_58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g3ea66ec957e_0_5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4" name="Google Shape;50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3ea66ec957e_0_5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3ea66ec957e_0_50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3" name="Google Shape;513;g3ea66ec957e_0_50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3ea66ec957e_0_5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23" name="Google Shape;523;g3ea66ec957e_0_54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4" name="Google Shape;524;g3ea66ec957e_0_54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2" name="Google Shape;53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ea66ec957e_0_6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3ea66ec957e_0_60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g3ea66ec957e_0_60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1" name="Google Shape;541;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2" name="Google Shape;542;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3ea66ec957e_0_6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51" name="Google Shape;551;g3ea66ec957e_0_64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2" name="Google Shape;552;g3ea66ec957e_0_64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3ea66ec957e_0_6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3ea66ec957e_0_65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1" name="Google Shape;561;g3ea66ec957e_0_65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3ea66ec957e_0_5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3ea66ec957e_0_56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0" name="Google Shape;570;g3ea66ec957e_0_56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g3ea66ec957e_0_5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78" name="Google Shape;578;g3ea66ec957e_0_57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9" name="Google Shape;579;g3ea66ec957e_0_57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7" name="Google Shape;58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5" name="Google Shape;595;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6" name="Google Shape;596;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5" name="Google Shape;60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6" name="Google Shape;60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5" name="Google Shape;615;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4" name="Google Shape;624;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5" name="Google Shape;625;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3f2daa398d4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3f2daa398d4_0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5" name="Google Shape;375;g3f2daa398d4_0_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4" name="Google Shape;63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4" name="Google Shape;64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5" name="Google Shape;655;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0" name="Google Shape;67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9" name="Google Shape;689;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0" name="Google Shape;690;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9" name="Google Shape;70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8" name="Google Shape;71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7" name="Google Shape;727;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6" name="Google Shape;736;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7" name="Google Shape;737;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7" name="Google Shape;757;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8" name="Google Shape;758;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3f2daa398d4_0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f2daa398d4_0_3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7" name="Google Shape;387;g3f2daa398d4_0_3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g3ea54366159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6" name="Google Shape;766;g3ea5436615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3ea54366159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4" name="Google Shape;774;g3ea54366159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5" name="Google Shape;775;g3ea54366159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3ea54366159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0" name="Google Shape;790;g3ea54366159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1" name="Google Shape;791;g3ea54366159_0_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3ea54366159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6" name="Google Shape;806;g3ea54366159_0_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7" name="Google Shape;807;g3ea54366159_0_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3ea54366159_0_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2" name="Google Shape;842;g3ea54366159_0_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3" name="Google Shape;843;g3ea54366159_0_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3ea54366159_0_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8" name="Google Shape;878;g3ea54366159_0_1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9" name="Google Shape;879;g3ea54366159_0_1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3ea54366159_0_14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4" name="Google Shape;914;g3ea54366159_0_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3ea54366159_0_1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2" name="Google Shape;942;g3ea54366159_0_1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3" name="Google Shape;943;g3ea54366159_0_1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3ea54366159_0_18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9" name="Google Shape;959;g3ea54366159_0_1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3ea54366159_0_2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5" name="Google Shape;985;g3ea54366159_0_2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6" name="Google Shape;986;g3ea54366159_0_2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9" name="Google Shape;399;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g3ea54366159_0_25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1" name="Google Shape;1011;g3ea54366159_0_2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g3ea66ec957e_0_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7" name="Google Shape;1027;g3ea66ec957e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7" name="Shape 1067"/>
        <p:cNvGrpSpPr/>
        <p:nvPr/>
      </p:nvGrpSpPr>
      <p:grpSpPr>
        <a:xfrm>
          <a:off x="0" y="0"/>
          <a:ext cx="0" cy="0"/>
          <a:chOff x="0" y="0"/>
          <a:chExt cx="0" cy="0"/>
        </a:xfrm>
      </p:grpSpPr>
      <p:sp>
        <p:nvSpPr>
          <p:cNvPr id="1068" name="Google Shape;1068;g3ea66ec957e_0_6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9" name="Google Shape;1069;g3ea66ec957e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9" name="Shape 1109"/>
        <p:cNvGrpSpPr/>
        <p:nvPr/>
      </p:nvGrpSpPr>
      <p:grpSpPr>
        <a:xfrm>
          <a:off x="0" y="0"/>
          <a:ext cx="0" cy="0"/>
          <a:chOff x="0" y="0"/>
          <a:chExt cx="0" cy="0"/>
        </a:xfrm>
      </p:grpSpPr>
      <p:sp>
        <p:nvSpPr>
          <p:cNvPr id="1110" name="Google Shape;1110;g3ea66ec957e_0_26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1" name="Google Shape;1111;g3ea66ec957e_0_2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3ea66ec957e_0_30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3" name="Google Shape;1153;g3ea66ec957e_0_3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g3ea54366159_0_2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7" name="Google Shape;1197;g3ea54366159_0_2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8" name="Google Shape;1198;g3ea54366159_0_2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g3ea54366159_0_29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8" name="Google Shape;1218;g3ea54366159_0_2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2" name="Shape 1232"/>
        <p:cNvGrpSpPr/>
        <p:nvPr/>
      </p:nvGrpSpPr>
      <p:grpSpPr>
        <a:xfrm>
          <a:off x="0" y="0"/>
          <a:ext cx="0" cy="0"/>
          <a:chOff x="0" y="0"/>
          <a:chExt cx="0" cy="0"/>
        </a:xfrm>
      </p:grpSpPr>
      <p:sp>
        <p:nvSpPr>
          <p:cNvPr id="1233" name="Google Shape;1233;g3ea54366159_0_3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4" name="Google Shape;1234;g3ea54366159_0_30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5" name="Google Shape;1235;g3ea54366159_0_30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1" name="Shape 1271"/>
        <p:cNvGrpSpPr/>
        <p:nvPr/>
      </p:nvGrpSpPr>
      <p:grpSpPr>
        <a:xfrm>
          <a:off x="0" y="0"/>
          <a:ext cx="0" cy="0"/>
          <a:chOff x="0" y="0"/>
          <a:chExt cx="0" cy="0"/>
        </a:xfrm>
      </p:grpSpPr>
      <p:sp>
        <p:nvSpPr>
          <p:cNvPr id="1272" name="Google Shape;1272;g3ea66ec957e_0_7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3" name="Google Shape;1273;g3ea66ec957e_0_7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4" name="Google Shape;1274;g3ea66ec957e_0_7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4" name="Shape 1404"/>
        <p:cNvGrpSpPr/>
        <p:nvPr/>
      </p:nvGrpSpPr>
      <p:grpSpPr>
        <a:xfrm>
          <a:off x="0" y="0"/>
          <a:ext cx="0" cy="0"/>
          <a:chOff x="0" y="0"/>
          <a:chExt cx="0" cy="0"/>
        </a:xfrm>
      </p:grpSpPr>
      <p:sp>
        <p:nvSpPr>
          <p:cNvPr id="1405" name="Google Shape;1405;g3ea66ec957e_0_12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6" name="Google Shape;1406;g3ea66ec957e_0_12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7" name="Google Shape;1407;g3ea66ec957e_0_12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ea66ec957e_0_5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g3ea66ec957e_0_5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8" name="Google Shape;408;g3ea66ec957e_0_5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5" name="Shape 1475"/>
        <p:cNvGrpSpPr/>
        <p:nvPr/>
      </p:nvGrpSpPr>
      <p:grpSpPr>
        <a:xfrm>
          <a:off x="0" y="0"/>
          <a:ext cx="0" cy="0"/>
          <a:chOff x="0" y="0"/>
          <a:chExt cx="0" cy="0"/>
        </a:xfrm>
      </p:grpSpPr>
      <p:sp>
        <p:nvSpPr>
          <p:cNvPr id="1476" name="Google Shape;1476;g3ea54366159_0_3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7" name="Google Shape;1477;g3ea54366159_0_3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8" name="Google Shape;1478;g3ea54366159_0_34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3f2daa398d4_0_6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5" name="Google Shape;415;g3f2daa398d4_0_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3f2daa398d4_0_5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g3f2daa398d4_0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1" name="Google Shape;43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4.png"/><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1.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7.png"/><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1.png"/><Relationship Id="rId4"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29.png"/><Relationship Id="rId4"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png"/><Relationship Id="rId3"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40.png"/><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34.png"/><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6.png"/><Relationship Id="rId3" Type="http://schemas.openxmlformats.org/officeDocument/2006/relationships/image" Target="../media/image24.png"/><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31.png"/><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7.pn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29.pn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pn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9.pn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1.png"/><Relationship Id="rId4"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ght - Shape Collage 1" showMasterSp="0">
  <p:cSld name="Title - Light - Shape Collage 1">
    <p:bg>
      <p:bgPr>
        <a:solidFill>
          <a:schemeClr val="lt2"/>
        </a:solidFill>
      </p:bgPr>
    </p:bg>
    <p:spTree>
      <p:nvGrpSpPr>
        <p:cNvPr id="13" name="Shape 13"/>
        <p:cNvGrpSpPr/>
        <p:nvPr/>
      </p:nvGrpSpPr>
      <p:grpSpPr>
        <a:xfrm>
          <a:off x="0" y="0"/>
          <a:ext cx="0" cy="0"/>
          <a:chOff x="0" y="0"/>
          <a:chExt cx="0" cy="0"/>
        </a:xfrm>
      </p:grpSpPr>
      <p:pic>
        <p:nvPicPr>
          <p:cNvPr id="14" name="Google Shape;14;p2" title="Shape Graphics-33.png"/>
          <p:cNvPicPr preferRelativeResize="0"/>
          <p:nvPr/>
        </p:nvPicPr>
        <p:blipFill rotWithShape="1">
          <a:blip r:embed="rId2">
            <a:alphaModFix/>
          </a:blip>
          <a:srcRect b="0" l="0" r="0" t="10"/>
          <a:stretch/>
        </p:blipFill>
        <p:spPr>
          <a:xfrm>
            <a:off x="10432175" y="5700450"/>
            <a:ext cx="1190175" cy="1157525"/>
          </a:xfrm>
          <a:prstGeom prst="rect">
            <a:avLst/>
          </a:prstGeom>
          <a:noFill/>
          <a:ln>
            <a:noFill/>
          </a:ln>
        </p:spPr>
      </p:pic>
      <p:sp>
        <p:nvSpPr>
          <p:cNvPr id="15" name="Google Shape;15;p2"/>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5500"/>
              <a:buFont typeface="Livvic"/>
              <a:buNone/>
              <a:defRPr sz="55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 name="Google Shape;16;p2"/>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dk1"/>
              </a:buClr>
              <a:buSzPts val="1800"/>
              <a:buNone/>
              <a:defRPr b="0" sz="18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 name="Google Shape;17;p2"/>
          <p:cNvSpPr/>
          <p:nvPr>
            <p:ph idx="2" type="pic"/>
          </p:nvPr>
        </p:nvSpPr>
        <p:spPr>
          <a:xfrm rot="-1231405">
            <a:off x="7120318" y="1082230"/>
            <a:ext cx="4986467" cy="4986467"/>
          </a:xfrm>
          <a:prstGeom prst="rect">
            <a:avLst/>
          </a:prstGeom>
          <a:solidFill>
            <a:schemeClr val="lt1"/>
          </a:solidFill>
          <a:ln>
            <a:noFill/>
          </a:ln>
        </p:spPr>
      </p:sp>
      <p:sp>
        <p:nvSpPr>
          <p:cNvPr id="18" name="Google Shape;18;p2"/>
          <p:cNvSpPr/>
          <p:nvPr/>
        </p:nvSpPr>
        <p:spPr>
          <a:xfrm>
            <a:off x="6096000" y="4939085"/>
            <a:ext cx="1611351" cy="1611351"/>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 name="Google Shape;19;p2"/>
          <p:cNvSpPr txBox="1"/>
          <p:nvPr>
            <p:ph idx="3"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0" name="Google Shape;20;p2"/>
          <p:cNvPicPr preferRelativeResize="0"/>
          <p:nvPr/>
        </p:nvPicPr>
        <p:blipFill rotWithShape="1">
          <a:blip r:embed="rId3">
            <a:alphaModFix/>
          </a:blip>
          <a:srcRect b="0" l="0" r="0" t="0"/>
          <a:stretch/>
        </p:blipFill>
        <p:spPr>
          <a:xfrm>
            <a:off x="462061" y="692941"/>
            <a:ext cx="3223410" cy="73298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Callout Right">
  <p:cSld name="Text - Callout Right">
    <p:bg>
      <p:bgPr>
        <a:solidFill>
          <a:schemeClr val="lt1"/>
        </a:solidFill>
      </p:bgPr>
    </p:bg>
    <p:spTree>
      <p:nvGrpSpPr>
        <p:cNvPr id="72" name="Shape 72"/>
        <p:cNvGrpSpPr/>
        <p:nvPr/>
      </p:nvGrpSpPr>
      <p:grpSpPr>
        <a:xfrm>
          <a:off x="0" y="0"/>
          <a:ext cx="0" cy="0"/>
          <a:chOff x="0" y="0"/>
          <a:chExt cx="0" cy="0"/>
        </a:xfrm>
      </p:grpSpPr>
      <p:sp>
        <p:nvSpPr>
          <p:cNvPr id="73" name="Google Shape;73;p11"/>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74" name="Google Shape;74;p11"/>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75" name="Google Shape;75;p11"/>
          <p:cNvSpPr/>
          <p:nvPr>
            <p:ph idx="1" type="body"/>
          </p:nvPr>
        </p:nvSpPr>
        <p:spPr>
          <a:xfrm>
            <a:off x="7990840" y="1659403"/>
            <a:ext cx="3736702" cy="4001863"/>
          </a:xfrm>
          <a:prstGeom prst="roundRect">
            <a:avLst>
              <a:gd fmla="val 3547" name="adj"/>
            </a:avLst>
          </a:prstGeom>
          <a:solidFill>
            <a:srgbClr val="131357"/>
          </a:solidFill>
          <a:ln>
            <a:noFill/>
          </a:ln>
          <a:effectLst>
            <a:outerShdw rotWithShape="0" algn="tl" dir="8100000" dist="127000">
              <a:srgbClr val="DBD9CC"/>
            </a:outerShdw>
          </a:effectLst>
        </p:spPr>
        <p:txBody>
          <a:bodyPr anchorCtr="0" anchor="ctr" bIns="182875" lIns="182875" spcFirstLastPara="1" rIns="182875" wrap="square" tIns="182875">
            <a:noAutofit/>
          </a:bodyPr>
          <a:lstStyle>
            <a:lvl1pPr indent="-228600" lvl="0" marL="457200" algn="l">
              <a:lnSpc>
                <a:spcPct val="120000"/>
              </a:lnSpc>
              <a:spcBef>
                <a:spcPts val="200"/>
              </a:spcBef>
              <a:spcAft>
                <a:spcPts val="0"/>
              </a:spcAft>
              <a:buClr>
                <a:schemeClr val="accent4"/>
              </a:buClr>
              <a:buSzPts val="2400"/>
              <a:buNone/>
              <a:defRPr sz="2400">
                <a:solidFill>
                  <a:schemeClr val="accent4"/>
                </a:solidFill>
              </a:defRPr>
            </a:lvl1pPr>
            <a:lvl2pPr indent="-228600" lvl="1" marL="914400" algn="l">
              <a:lnSpc>
                <a:spcPct val="120000"/>
              </a:lnSpc>
              <a:spcBef>
                <a:spcPts val="200"/>
              </a:spcBef>
              <a:spcAft>
                <a:spcPts val="0"/>
              </a:spcAft>
              <a:buClr>
                <a:schemeClr val="lt1"/>
              </a:buClr>
              <a:buSzPts val="1800"/>
              <a:buNone/>
              <a:defRPr b="1">
                <a:solidFill>
                  <a:schemeClr val="lt1"/>
                </a:solidFill>
              </a:defRPr>
            </a:lvl2pPr>
            <a:lvl3pPr indent="-317500" lvl="2" marL="1371600" algn="l">
              <a:lnSpc>
                <a:spcPct val="120000"/>
              </a:lnSpc>
              <a:spcBef>
                <a:spcPts val="200"/>
              </a:spcBef>
              <a:spcAft>
                <a:spcPts val="0"/>
              </a:spcAft>
              <a:buClr>
                <a:schemeClr val="lt1"/>
              </a:buClr>
              <a:buSzPts val="1400"/>
              <a:buFont typeface="Livvic"/>
              <a:buChar char="•"/>
              <a:defRPr>
                <a:solidFill>
                  <a:schemeClr val="lt1"/>
                </a:solidFill>
              </a:defRPr>
            </a:lvl3pPr>
            <a:lvl4pPr indent="-317500" lvl="3" marL="1828800" algn="l">
              <a:lnSpc>
                <a:spcPct val="120000"/>
              </a:lnSpc>
              <a:spcBef>
                <a:spcPts val="200"/>
              </a:spcBef>
              <a:spcAft>
                <a:spcPts val="0"/>
              </a:spcAft>
              <a:buClr>
                <a:schemeClr val="lt1"/>
              </a:buClr>
              <a:buSzPts val="1400"/>
              <a:buFont typeface="Livvic"/>
              <a:buChar char="•"/>
              <a:defRPr sz="1400">
                <a:solidFill>
                  <a:schemeClr val="lt1"/>
                </a:solidFill>
              </a:defRPr>
            </a:lvl4pPr>
            <a:lvl5pPr indent="-228600" lvl="4" marL="2286000" algn="l">
              <a:lnSpc>
                <a:spcPct val="90000"/>
              </a:lnSpc>
              <a:spcBef>
                <a:spcPts val="500"/>
              </a:spcBef>
              <a:spcAft>
                <a:spcPts val="0"/>
              </a:spcAft>
              <a:buClr>
                <a:schemeClr val="lt1"/>
              </a:buClr>
              <a:buSzPts val="1400"/>
              <a:buFont typeface="Livvic"/>
              <a:buNone/>
              <a:defRPr sz="1400">
                <a:solidFill>
                  <a:schemeClr val="lt1"/>
                </a:solidFill>
                <a:latin typeface="Livvic"/>
                <a:ea typeface="Livvic"/>
                <a:cs typeface="Livvic"/>
                <a:sym typeface="Livvic"/>
              </a:defRPr>
            </a:lvl5pPr>
            <a:lvl6pPr indent="-317500" lvl="5" marL="2743200" algn="l">
              <a:lnSpc>
                <a:spcPct val="90000"/>
              </a:lnSpc>
              <a:spcBef>
                <a:spcPts val="500"/>
              </a:spcBef>
              <a:spcAft>
                <a:spcPts val="0"/>
              </a:spcAft>
              <a:buClr>
                <a:schemeClr val="lt1"/>
              </a:buClr>
              <a:buSzPts val="1400"/>
              <a:buFont typeface="Livvic"/>
              <a:buChar char="•"/>
              <a:defRPr sz="1400">
                <a:solidFill>
                  <a:schemeClr val="lt1"/>
                </a:solidFill>
                <a:latin typeface="Livvic"/>
                <a:ea typeface="Livvic"/>
                <a:cs typeface="Livvic"/>
                <a:sym typeface="Livvic"/>
              </a:defRPr>
            </a:lvl6pPr>
            <a:lvl7pPr indent="-317500" lvl="6" marL="3200400" algn="l">
              <a:lnSpc>
                <a:spcPct val="90000"/>
              </a:lnSpc>
              <a:spcBef>
                <a:spcPts val="500"/>
              </a:spcBef>
              <a:spcAft>
                <a:spcPts val="0"/>
              </a:spcAft>
              <a:buClr>
                <a:schemeClr val="lt1"/>
              </a:buClr>
              <a:buSzPts val="1400"/>
              <a:buFont typeface="Livvic"/>
              <a:buChar char="•"/>
              <a:defRPr sz="1400">
                <a:solidFill>
                  <a:schemeClr val="lt1"/>
                </a:solidFill>
                <a:latin typeface="Livvic"/>
                <a:ea typeface="Livvic"/>
                <a:cs typeface="Livvic"/>
                <a:sym typeface="Livvic"/>
              </a:defRPr>
            </a:lvl7pPr>
            <a:lvl8pPr indent="-317500" lvl="7" marL="3657600" algn="l">
              <a:lnSpc>
                <a:spcPct val="90000"/>
              </a:lnSpc>
              <a:spcBef>
                <a:spcPts val="500"/>
              </a:spcBef>
              <a:spcAft>
                <a:spcPts val="0"/>
              </a:spcAft>
              <a:buClr>
                <a:schemeClr val="lt1"/>
              </a:buClr>
              <a:buSzPts val="1400"/>
              <a:buFont typeface="Livvic"/>
              <a:buChar char="•"/>
              <a:defRPr sz="1400">
                <a:solidFill>
                  <a:schemeClr val="lt1"/>
                </a:solidFill>
                <a:latin typeface="Livvic"/>
                <a:ea typeface="Livvic"/>
                <a:cs typeface="Livvic"/>
                <a:sym typeface="Livvic"/>
              </a:defRPr>
            </a:lvl8pPr>
            <a:lvl9pPr indent="-317500" lvl="8" marL="4114800" algn="l">
              <a:lnSpc>
                <a:spcPct val="90000"/>
              </a:lnSpc>
              <a:spcBef>
                <a:spcPts val="500"/>
              </a:spcBef>
              <a:spcAft>
                <a:spcPts val="0"/>
              </a:spcAft>
              <a:buClr>
                <a:schemeClr val="lt1"/>
              </a:buClr>
              <a:buSzPts val="1400"/>
              <a:buFont typeface="Livvic"/>
              <a:buChar char="•"/>
              <a:defRPr sz="1400">
                <a:solidFill>
                  <a:schemeClr val="lt1"/>
                </a:solidFill>
                <a:latin typeface="Livvic"/>
                <a:ea typeface="Livvic"/>
                <a:cs typeface="Livvic"/>
                <a:sym typeface="Livvic"/>
              </a:defRPr>
            </a:lvl9pPr>
          </a:lstStyle>
          <a:p/>
        </p:txBody>
      </p:sp>
      <p:sp>
        <p:nvSpPr>
          <p:cNvPr id="76" name="Google Shape;76;p11"/>
          <p:cNvSpPr txBox="1"/>
          <p:nvPr>
            <p:ph idx="2" type="body"/>
          </p:nvPr>
        </p:nvSpPr>
        <p:spPr>
          <a:xfrm>
            <a:off x="481939" y="1659403"/>
            <a:ext cx="7010687" cy="4089342"/>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Font typeface="Livvic"/>
              <a:buChar char="•"/>
              <a:defRPr/>
            </a:lvl3pPr>
            <a:lvl4pPr indent="-317500" lvl="3" marL="1828800" algn="l">
              <a:lnSpc>
                <a:spcPct val="120000"/>
              </a:lnSpc>
              <a:spcBef>
                <a:spcPts val="200"/>
              </a:spcBef>
              <a:spcAft>
                <a:spcPts val="0"/>
              </a:spcAft>
              <a:buClr>
                <a:schemeClr val="dk1"/>
              </a:buClr>
              <a:buSzPts val="1400"/>
              <a:buFont typeface="Livvic"/>
              <a:buChar char="•"/>
              <a:defRPr sz="1400"/>
            </a:lvl4pPr>
            <a:lvl5pPr indent="-317500" lvl="4" marL="2286000" algn="l">
              <a:lnSpc>
                <a:spcPct val="90000"/>
              </a:lnSpc>
              <a:spcBef>
                <a:spcPts val="500"/>
              </a:spcBef>
              <a:spcAft>
                <a:spcPts val="0"/>
              </a:spcAft>
              <a:buClr>
                <a:schemeClr val="dk1"/>
              </a:buClr>
              <a:buSzPts val="1400"/>
              <a:buFont typeface="Livvic"/>
              <a:buChar char="•"/>
              <a:defRPr sz="1400">
                <a:latin typeface="Livvic"/>
                <a:ea typeface="Livvic"/>
                <a:cs typeface="Livvic"/>
                <a:sym typeface="Livvic"/>
              </a:defRPr>
            </a:lvl5pPr>
            <a:lvl6pPr indent="-317500" lvl="5" marL="2743200" algn="l">
              <a:lnSpc>
                <a:spcPct val="90000"/>
              </a:lnSpc>
              <a:spcBef>
                <a:spcPts val="500"/>
              </a:spcBef>
              <a:spcAft>
                <a:spcPts val="0"/>
              </a:spcAft>
              <a:buClr>
                <a:schemeClr val="dk1"/>
              </a:buClr>
              <a:buSzPts val="1400"/>
              <a:buFont typeface="Livvic"/>
              <a:buChar char="•"/>
              <a:defRPr sz="1400">
                <a:latin typeface="Livvic"/>
                <a:ea typeface="Livvic"/>
                <a:cs typeface="Livvic"/>
                <a:sym typeface="Livvic"/>
              </a:defRPr>
            </a:lvl6pPr>
            <a:lvl7pPr indent="-317500" lvl="6" marL="3200400" algn="l">
              <a:lnSpc>
                <a:spcPct val="90000"/>
              </a:lnSpc>
              <a:spcBef>
                <a:spcPts val="500"/>
              </a:spcBef>
              <a:spcAft>
                <a:spcPts val="0"/>
              </a:spcAft>
              <a:buClr>
                <a:schemeClr val="dk1"/>
              </a:buClr>
              <a:buSzPts val="1400"/>
              <a:buFont typeface="Livvic"/>
              <a:buChar char="•"/>
              <a:defRPr sz="1400">
                <a:latin typeface="Livvic"/>
                <a:ea typeface="Livvic"/>
                <a:cs typeface="Livvic"/>
                <a:sym typeface="Livvic"/>
              </a:defRPr>
            </a:lvl7pPr>
            <a:lvl8pPr indent="-317500" lvl="7" marL="3657600" algn="l">
              <a:lnSpc>
                <a:spcPct val="90000"/>
              </a:lnSpc>
              <a:spcBef>
                <a:spcPts val="500"/>
              </a:spcBef>
              <a:spcAft>
                <a:spcPts val="0"/>
              </a:spcAft>
              <a:buClr>
                <a:schemeClr val="dk1"/>
              </a:buClr>
              <a:buSzPts val="1400"/>
              <a:buFont typeface="Livvic"/>
              <a:buChar char="•"/>
              <a:defRPr sz="1400">
                <a:latin typeface="Livvic"/>
                <a:ea typeface="Livvic"/>
                <a:cs typeface="Livvic"/>
                <a:sym typeface="Livvic"/>
              </a:defRPr>
            </a:lvl8pPr>
            <a:lvl9pPr indent="-317500" lvl="8" marL="4114800" algn="l">
              <a:lnSpc>
                <a:spcPct val="90000"/>
              </a:lnSpc>
              <a:spcBef>
                <a:spcPts val="500"/>
              </a:spcBef>
              <a:spcAft>
                <a:spcPts val="0"/>
              </a:spcAft>
              <a:buClr>
                <a:schemeClr val="dk1"/>
              </a:buClr>
              <a:buSzPts val="1400"/>
              <a:buFont typeface="Livvic"/>
              <a:buChar char="•"/>
              <a:defRPr sz="1400">
                <a:latin typeface="Livvic"/>
                <a:ea typeface="Livvic"/>
                <a:cs typeface="Livvic"/>
                <a:sym typeface="Livvic"/>
              </a:defRPr>
            </a:lvl9pPr>
          </a:lstStyle>
          <a:p/>
        </p:txBody>
      </p:sp>
      <p:sp>
        <p:nvSpPr>
          <p:cNvPr id="77" name="Google Shape;77;p11"/>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Three Feature Boxes">
  <p:cSld name="Text - Three Feature Boxes">
    <p:bg>
      <p:bgPr>
        <a:solidFill>
          <a:schemeClr val="lt2"/>
        </a:solidFill>
      </p:bgPr>
    </p:bg>
    <p:spTree>
      <p:nvGrpSpPr>
        <p:cNvPr id="78" name="Shape 78"/>
        <p:cNvGrpSpPr/>
        <p:nvPr/>
      </p:nvGrpSpPr>
      <p:grpSpPr>
        <a:xfrm>
          <a:off x="0" y="0"/>
          <a:ext cx="0" cy="0"/>
          <a:chOff x="0" y="0"/>
          <a:chExt cx="0" cy="0"/>
        </a:xfrm>
      </p:grpSpPr>
      <p:sp>
        <p:nvSpPr>
          <p:cNvPr id="79" name="Google Shape;79;p12"/>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80" name="Google Shape;80;p12"/>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81" name="Google Shape;81;p12"/>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2"/>
          <p:cNvSpPr/>
          <p:nvPr>
            <p:ph idx="1" type="body"/>
          </p:nvPr>
        </p:nvSpPr>
        <p:spPr>
          <a:xfrm>
            <a:off x="457200" y="1917970"/>
            <a:ext cx="3611880" cy="3630168"/>
          </a:xfrm>
          <a:prstGeom prst="roundRect">
            <a:avLst>
              <a:gd fmla="val 4702" name="adj"/>
            </a:avLst>
          </a:prstGeom>
          <a:solidFill>
            <a:srgbClr val="131357"/>
          </a:solidFill>
          <a:ln>
            <a:noFill/>
          </a:ln>
          <a:effectLst>
            <a:outerShdw rotWithShape="0" algn="tr" dir="8100000" dist="190500">
              <a:srgbClr val="DBD9CC"/>
            </a:outerShdw>
          </a:effectLst>
        </p:spPr>
        <p:txBody>
          <a:bodyPr anchorCtr="0" anchor="ctr" bIns="182875" lIns="182875" spcFirstLastPara="1" rIns="182875" wrap="square" tIns="182875">
            <a:noAutofit/>
          </a:bodyPr>
          <a:lstStyle>
            <a:lvl1pPr indent="-228600" lvl="0" marL="457200" algn="l">
              <a:lnSpc>
                <a:spcPct val="120000"/>
              </a:lnSpc>
              <a:spcBef>
                <a:spcPts val="200"/>
              </a:spcBef>
              <a:spcAft>
                <a:spcPts val="0"/>
              </a:spcAft>
              <a:buClr>
                <a:schemeClr val="accent4"/>
              </a:buClr>
              <a:buSzPts val="2400"/>
              <a:buNone/>
              <a:defRPr i="0" sz="2400">
                <a:solidFill>
                  <a:schemeClr val="accent4"/>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83" name="Google Shape;83;p12"/>
          <p:cNvSpPr/>
          <p:nvPr>
            <p:ph idx="2" type="body"/>
          </p:nvPr>
        </p:nvSpPr>
        <p:spPr>
          <a:xfrm>
            <a:off x="4290059" y="1917970"/>
            <a:ext cx="3611880" cy="3633744"/>
          </a:xfrm>
          <a:prstGeom prst="roundRect">
            <a:avLst>
              <a:gd fmla="val 4702" name="adj"/>
            </a:avLst>
          </a:prstGeom>
          <a:solidFill>
            <a:srgbClr val="094315"/>
          </a:solidFill>
          <a:ln>
            <a:noFill/>
          </a:ln>
          <a:effectLst>
            <a:outerShdw rotWithShape="0" algn="tr" dir="8100000" dist="190500">
              <a:srgbClr val="DBD9CC"/>
            </a:outerShdw>
          </a:effectLst>
        </p:spPr>
        <p:txBody>
          <a:bodyPr anchorCtr="0" anchor="ctr" bIns="182875" lIns="182875" spcFirstLastPara="1" rIns="182875" wrap="square" tIns="182875">
            <a:noAutofit/>
          </a:bodyPr>
          <a:lstStyle>
            <a:lvl1pPr indent="-228600" lvl="0" marL="457200" algn="l">
              <a:lnSpc>
                <a:spcPct val="120000"/>
              </a:lnSpc>
              <a:spcBef>
                <a:spcPts val="200"/>
              </a:spcBef>
              <a:spcAft>
                <a:spcPts val="0"/>
              </a:spcAft>
              <a:buClr>
                <a:schemeClr val="accent5"/>
              </a:buClr>
              <a:buSzPts val="2400"/>
              <a:buNone/>
              <a:defRPr i="0" sz="2400">
                <a:solidFill>
                  <a:schemeClr val="accent5"/>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84" name="Google Shape;84;p12"/>
          <p:cNvSpPr/>
          <p:nvPr>
            <p:ph idx="3" type="body"/>
          </p:nvPr>
        </p:nvSpPr>
        <p:spPr>
          <a:xfrm>
            <a:off x="8122919" y="1917970"/>
            <a:ext cx="3611880" cy="3633744"/>
          </a:xfrm>
          <a:prstGeom prst="roundRect">
            <a:avLst>
              <a:gd fmla="val 4702" name="adj"/>
            </a:avLst>
          </a:prstGeom>
          <a:solidFill>
            <a:srgbClr val="540B4E"/>
          </a:solidFill>
          <a:ln>
            <a:noFill/>
          </a:ln>
          <a:effectLst>
            <a:outerShdw rotWithShape="0" algn="tr" dir="8100000" dist="190500">
              <a:srgbClr val="DBD9CC"/>
            </a:outerShdw>
          </a:effectLst>
        </p:spPr>
        <p:txBody>
          <a:bodyPr anchorCtr="0" anchor="ctr" bIns="182875" lIns="182875" spcFirstLastPara="1" rIns="182875" wrap="square" tIns="182875">
            <a:noAutofit/>
          </a:bodyPr>
          <a:lstStyle>
            <a:lvl1pPr indent="-228600" lvl="0" marL="457200" algn="l">
              <a:lnSpc>
                <a:spcPct val="120000"/>
              </a:lnSpc>
              <a:spcBef>
                <a:spcPts val="200"/>
              </a:spcBef>
              <a:spcAft>
                <a:spcPts val="0"/>
              </a:spcAft>
              <a:buClr>
                <a:schemeClr val="accent6"/>
              </a:buClr>
              <a:buSzPts val="2400"/>
              <a:buNone/>
              <a:defRPr i="0" sz="2400">
                <a:solidFill>
                  <a:schemeClr val="accent6"/>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4 Column Boxes">
  <p:cSld name="Text - 4 Column Boxes">
    <p:spTree>
      <p:nvGrpSpPr>
        <p:cNvPr id="85" name="Shape 85"/>
        <p:cNvGrpSpPr/>
        <p:nvPr/>
      </p:nvGrpSpPr>
      <p:grpSpPr>
        <a:xfrm>
          <a:off x="0" y="0"/>
          <a:ext cx="0" cy="0"/>
          <a:chOff x="0" y="0"/>
          <a:chExt cx="0" cy="0"/>
        </a:xfrm>
      </p:grpSpPr>
      <p:sp>
        <p:nvSpPr>
          <p:cNvPr id="86" name="Google Shape;86;p13"/>
          <p:cNvSpPr/>
          <p:nvPr>
            <p:ph idx="1" type="body"/>
          </p:nvPr>
        </p:nvSpPr>
        <p:spPr>
          <a:xfrm>
            <a:off x="481940"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13"/>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88" name="Google Shape;88;p13"/>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89" name="Google Shape;89;p13"/>
          <p:cNvSpPr/>
          <p:nvPr>
            <p:ph idx="2" type="body"/>
          </p:nvPr>
        </p:nvSpPr>
        <p:spPr>
          <a:xfrm>
            <a:off x="3333781"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13"/>
          <p:cNvSpPr/>
          <p:nvPr>
            <p:ph idx="3" type="body"/>
          </p:nvPr>
        </p:nvSpPr>
        <p:spPr>
          <a:xfrm>
            <a:off x="6185623"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13"/>
          <p:cNvSpPr/>
          <p:nvPr>
            <p:ph idx="4" type="body"/>
          </p:nvPr>
        </p:nvSpPr>
        <p:spPr>
          <a:xfrm>
            <a:off x="9055571"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p13"/>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Grid of 8">
  <p:cSld name="Text - Grid of 8">
    <p:bg>
      <p:bgPr>
        <a:solidFill>
          <a:schemeClr val="lt1"/>
        </a:solidFill>
      </p:bgPr>
    </p:bg>
    <p:spTree>
      <p:nvGrpSpPr>
        <p:cNvPr id="93" name="Shape 93"/>
        <p:cNvGrpSpPr/>
        <p:nvPr/>
      </p:nvGrpSpPr>
      <p:grpSpPr>
        <a:xfrm>
          <a:off x="0" y="0"/>
          <a:ext cx="0" cy="0"/>
          <a:chOff x="0" y="0"/>
          <a:chExt cx="0" cy="0"/>
        </a:xfrm>
      </p:grpSpPr>
      <p:sp>
        <p:nvSpPr>
          <p:cNvPr id="94" name="Google Shape;94;p14"/>
          <p:cNvSpPr/>
          <p:nvPr>
            <p:ph idx="1" type="body"/>
          </p:nvPr>
        </p:nvSpPr>
        <p:spPr>
          <a:xfrm>
            <a:off x="481463" y="3772755"/>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p14"/>
          <p:cNvSpPr/>
          <p:nvPr>
            <p:ph idx="2" type="body"/>
          </p:nvPr>
        </p:nvSpPr>
        <p:spPr>
          <a:xfrm>
            <a:off x="3341354" y="3772755"/>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6" name="Google Shape;96;p14"/>
          <p:cNvSpPr/>
          <p:nvPr>
            <p:ph idx="3" type="body"/>
          </p:nvPr>
        </p:nvSpPr>
        <p:spPr>
          <a:xfrm>
            <a:off x="6193195" y="3772755"/>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7" name="Google Shape;97;p14"/>
          <p:cNvSpPr/>
          <p:nvPr>
            <p:ph idx="4" type="body"/>
          </p:nvPr>
        </p:nvSpPr>
        <p:spPr>
          <a:xfrm>
            <a:off x="9045036" y="3772755"/>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14"/>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14"/>
          <p:cNvSpPr/>
          <p:nvPr>
            <p:ph idx="5" type="body"/>
          </p:nvPr>
        </p:nvSpPr>
        <p:spPr>
          <a:xfrm>
            <a:off x="481463"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00" name="Google Shape;100;p14"/>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101" name="Google Shape;101;p14"/>
          <p:cNvSpPr/>
          <p:nvPr>
            <p:ph idx="6" type="body"/>
          </p:nvPr>
        </p:nvSpPr>
        <p:spPr>
          <a:xfrm>
            <a:off x="3341354"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14"/>
          <p:cNvSpPr/>
          <p:nvPr>
            <p:ph idx="7" type="body"/>
          </p:nvPr>
        </p:nvSpPr>
        <p:spPr>
          <a:xfrm>
            <a:off x="6193195"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 name="Google Shape;103;p14"/>
          <p:cNvSpPr/>
          <p:nvPr>
            <p:ph idx="8" type="body"/>
          </p:nvPr>
        </p:nvSpPr>
        <p:spPr>
          <a:xfrm>
            <a:off x="9045036"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lvl1pPr indent="-228600" lvl="0" marL="457200" algn="l">
              <a:lnSpc>
                <a:spcPct val="100000"/>
              </a:lnSpc>
              <a:spcBef>
                <a:spcPts val="200"/>
              </a:spcBef>
              <a:spcAft>
                <a:spcPts val="0"/>
              </a:spcAft>
              <a:buClr>
                <a:schemeClr val="dk1"/>
              </a:buClr>
              <a:buSzPts val="1400"/>
              <a:buNone/>
              <a:defRPr sz="1400"/>
            </a:lvl1pPr>
            <a:lvl2pPr indent="-228600" lvl="1" marL="914400" algn="l">
              <a:lnSpc>
                <a:spcPct val="100000"/>
              </a:lnSpc>
              <a:spcBef>
                <a:spcPts val="200"/>
              </a:spcBef>
              <a:spcAft>
                <a:spcPts val="0"/>
              </a:spcAft>
              <a:buClr>
                <a:schemeClr val="dk1"/>
              </a:buClr>
              <a:buSzPts val="1400"/>
              <a:buNone/>
              <a:defRPr sz="1400"/>
            </a:lvl2pPr>
            <a:lvl3pPr indent="-317500" lvl="2" marL="1371600" algn="l">
              <a:lnSpc>
                <a:spcPct val="10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14"/>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4 Columns">
  <p:cSld name="Icons - 4 Columns">
    <p:spTree>
      <p:nvGrpSpPr>
        <p:cNvPr id="105" name="Shape 105"/>
        <p:cNvGrpSpPr/>
        <p:nvPr/>
      </p:nvGrpSpPr>
      <p:grpSpPr>
        <a:xfrm>
          <a:off x="0" y="0"/>
          <a:ext cx="0" cy="0"/>
          <a:chOff x="0" y="0"/>
          <a:chExt cx="0" cy="0"/>
        </a:xfrm>
      </p:grpSpPr>
      <p:sp>
        <p:nvSpPr>
          <p:cNvPr id="106" name="Google Shape;106;p15"/>
          <p:cNvSpPr txBox="1"/>
          <p:nvPr>
            <p:ph idx="1" type="body"/>
          </p:nvPr>
        </p:nvSpPr>
        <p:spPr>
          <a:xfrm>
            <a:off x="8459948" y="2897109"/>
            <a:ext cx="2343150" cy="3004927"/>
          </a:xfrm>
          <a:prstGeom prst="rect">
            <a:avLst/>
          </a:prstGeom>
          <a:noFill/>
          <a:ln>
            <a:noFill/>
          </a:ln>
        </p:spPr>
        <p:txBody>
          <a:bodyPr anchorCtr="0" anchor="t" bIns="0" lIns="0" spcFirstLastPara="1" rIns="182875" wrap="square" tIns="0">
            <a:noAutofit/>
          </a:bodyPr>
          <a:lstStyle>
            <a:lvl1pPr indent="-228600" lvl="0" marL="457200" algn="l">
              <a:lnSpc>
                <a:spcPct val="100000"/>
              </a:lnSpc>
              <a:spcBef>
                <a:spcPts val="200"/>
              </a:spcBef>
              <a:spcAft>
                <a:spcPts val="0"/>
              </a:spcAft>
              <a:buClr>
                <a:schemeClr val="dk1"/>
              </a:buClr>
              <a:buSzPts val="1600"/>
              <a:buNone/>
              <a:defRPr sz="1600"/>
            </a:lvl1pPr>
            <a:lvl2pPr indent="-228600" lvl="1" marL="914400" algn="l">
              <a:lnSpc>
                <a:spcPct val="100000"/>
              </a:lnSpc>
              <a:spcBef>
                <a:spcPts val="6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sz="1800"/>
            </a:lvl3pPr>
            <a:lvl4pPr indent="-342900" lvl="3" marL="1828800" algn="l">
              <a:lnSpc>
                <a:spcPct val="120000"/>
              </a:lnSpc>
              <a:spcBef>
                <a:spcPts val="200"/>
              </a:spcBef>
              <a:spcAft>
                <a:spcPts val="0"/>
              </a:spcAft>
              <a:buClr>
                <a:schemeClr val="dk1"/>
              </a:buClr>
              <a:buSzPts val="1800"/>
              <a:buChar char="•"/>
              <a:defRPr sz="1800"/>
            </a:lvl4pPr>
            <a:lvl5pPr indent="-228600" lvl="4" marL="2286000" algn="l">
              <a:lnSpc>
                <a:spcPct val="90000"/>
              </a:lnSpc>
              <a:spcBef>
                <a:spcPts val="500"/>
              </a:spcBef>
              <a:spcAft>
                <a:spcPts val="0"/>
              </a:spcAft>
              <a:buClr>
                <a:schemeClr val="dk1"/>
              </a:buClr>
              <a:buSzPts val="1800"/>
              <a:buNone/>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p15"/>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15"/>
          <p:cNvSpPr/>
          <p:nvPr>
            <p:ph idx="2" type="pic"/>
          </p:nvPr>
        </p:nvSpPr>
        <p:spPr>
          <a:xfrm>
            <a:off x="500226" y="1801037"/>
            <a:ext cx="914400" cy="914400"/>
          </a:xfrm>
          <a:prstGeom prst="roundRect">
            <a:avLst>
              <a:gd fmla="val 0" name="adj"/>
            </a:avLst>
          </a:prstGeom>
          <a:noFill/>
          <a:ln>
            <a:noFill/>
          </a:ln>
        </p:spPr>
      </p:sp>
      <p:sp>
        <p:nvSpPr>
          <p:cNvPr id="109" name="Google Shape;109;p15"/>
          <p:cNvSpPr/>
          <p:nvPr>
            <p:ph idx="3" type="pic"/>
          </p:nvPr>
        </p:nvSpPr>
        <p:spPr>
          <a:xfrm>
            <a:off x="3148399" y="1801037"/>
            <a:ext cx="914400" cy="914400"/>
          </a:xfrm>
          <a:prstGeom prst="roundRect">
            <a:avLst>
              <a:gd fmla="val 0" name="adj"/>
            </a:avLst>
          </a:prstGeom>
          <a:noFill/>
          <a:ln>
            <a:noFill/>
          </a:ln>
        </p:spPr>
      </p:sp>
      <p:sp>
        <p:nvSpPr>
          <p:cNvPr id="110" name="Google Shape;110;p15"/>
          <p:cNvSpPr/>
          <p:nvPr>
            <p:ph idx="4" type="pic"/>
          </p:nvPr>
        </p:nvSpPr>
        <p:spPr>
          <a:xfrm>
            <a:off x="5814938" y="1801037"/>
            <a:ext cx="914400" cy="914400"/>
          </a:xfrm>
          <a:prstGeom prst="roundRect">
            <a:avLst>
              <a:gd fmla="val 0" name="adj"/>
            </a:avLst>
          </a:prstGeom>
          <a:noFill/>
          <a:ln>
            <a:noFill/>
          </a:ln>
        </p:spPr>
      </p:sp>
      <p:sp>
        <p:nvSpPr>
          <p:cNvPr id="111" name="Google Shape;111;p15"/>
          <p:cNvSpPr/>
          <p:nvPr>
            <p:ph idx="5" type="pic"/>
          </p:nvPr>
        </p:nvSpPr>
        <p:spPr>
          <a:xfrm>
            <a:off x="8458013" y="1801037"/>
            <a:ext cx="914400" cy="914400"/>
          </a:xfrm>
          <a:prstGeom prst="roundRect">
            <a:avLst>
              <a:gd fmla="val 0" name="adj"/>
            </a:avLst>
          </a:prstGeom>
          <a:noFill/>
          <a:ln>
            <a:noFill/>
          </a:ln>
        </p:spPr>
      </p:sp>
      <p:sp>
        <p:nvSpPr>
          <p:cNvPr id="112" name="Google Shape;112;p15"/>
          <p:cNvSpPr txBox="1"/>
          <p:nvPr>
            <p:ph idx="6" type="body"/>
          </p:nvPr>
        </p:nvSpPr>
        <p:spPr>
          <a:xfrm>
            <a:off x="500063" y="2897109"/>
            <a:ext cx="2343150" cy="3004927"/>
          </a:xfrm>
          <a:prstGeom prst="rect">
            <a:avLst/>
          </a:prstGeom>
          <a:noFill/>
          <a:ln>
            <a:noFill/>
          </a:ln>
        </p:spPr>
        <p:txBody>
          <a:bodyPr anchorCtr="0" anchor="t" bIns="0" lIns="0" spcFirstLastPara="1" rIns="182875" wrap="square" tIns="0">
            <a:noAutofit/>
          </a:bodyPr>
          <a:lstStyle>
            <a:lvl1pPr indent="-228600" lvl="0" marL="457200" algn="l">
              <a:lnSpc>
                <a:spcPct val="100000"/>
              </a:lnSpc>
              <a:spcBef>
                <a:spcPts val="200"/>
              </a:spcBef>
              <a:spcAft>
                <a:spcPts val="0"/>
              </a:spcAft>
              <a:buClr>
                <a:schemeClr val="dk1"/>
              </a:buClr>
              <a:buSzPts val="1600"/>
              <a:buNone/>
              <a:defRPr sz="1600"/>
            </a:lvl1pPr>
            <a:lvl2pPr indent="-228600" lvl="1" marL="914400" algn="l">
              <a:lnSpc>
                <a:spcPct val="100000"/>
              </a:lnSpc>
              <a:spcBef>
                <a:spcPts val="6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sz="1800"/>
            </a:lvl3pPr>
            <a:lvl4pPr indent="-342900" lvl="3" marL="1828800" algn="l">
              <a:lnSpc>
                <a:spcPct val="120000"/>
              </a:lnSpc>
              <a:spcBef>
                <a:spcPts val="200"/>
              </a:spcBef>
              <a:spcAft>
                <a:spcPts val="0"/>
              </a:spcAft>
              <a:buClr>
                <a:schemeClr val="dk1"/>
              </a:buClr>
              <a:buSzPts val="1800"/>
              <a:buChar char="•"/>
              <a:defRPr sz="1800"/>
            </a:lvl4pPr>
            <a:lvl5pPr indent="-228600" lvl="4" marL="2286000" algn="l">
              <a:lnSpc>
                <a:spcPct val="90000"/>
              </a:lnSpc>
              <a:spcBef>
                <a:spcPts val="500"/>
              </a:spcBef>
              <a:spcAft>
                <a:spcPts val="0"/>
              </a:spcAft>
              <a:buClr>
                <a:schemeClr val="dk1"/>
              </a:buClr>
              <a:buSzPts val="1800"/>
              <a:buNone/>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15"/>
          <p:cNvSpPr txBox="1"/>
          <p:nvPr>
            <p:ph idx="7" type="body"/>
          </p:nvPr>
        </p:nvSpPr>
        <p:spPr>
          <a:xfrm>
            <a:off x="3151165" y="2897109"/>
            <a:ext cx="2343150" cy="3004927"/>
          </a:xfrm>
          <a:prstGeom prst="rect">
            <a:avLst/>
          </a:prstGeom>
          <a:noFill/>
          <a:ln>
            <a:noFill/>
          </a:ln>
        </p:spPr>
        <p:txBody>
          <a:bodyPr anchorCtr="0" anchor="t" bIns="0" lIns="0" spcFirstLastPara="1" rIns="182875" wrap="square" tIns="0">
            <a:noAutofit/>
          </a:bodyPr>
          <a:lstStyle>
            <a:lvl1pPr indent="-228600" lvl="0" marL="457200" algn="l">
              <a:lnSpc>
                <a:spcPct val="100000"/>
              </a:lnSpc>
              <a:spcBef>
                <a:spcPts val="200"/>
              </a:spcBef>
              <a:spcAft>
                <a:spcPts val="0"/>
              </a:spcAft>
              <a:buClr>
                <a:schemeClr val="dk1"/>
              </a:buClr>
              <a:buSzPts val="1600"/>
              <a:buNone/>
              <a:defRPr sz="1600"/>
            </a:lvl1pPr>
            <a:lvl2pPr indent="-228600" lvl="1" marL="914400" algn="l">
              <a:lnSpc>
                <a:spcPct val="100000"/>
              </a:lnSpc>
              <a:spcBef>
                <a:spcPts val="6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sz="1800"/>
            </a:lvl3pPr>
            <a:lvl4pPr indent="-342900" lvl="3" marL="1828800" algn="l">
              <a:lnSpc>
                <a:spcPct val="120000"/>
              </a:lnSpc>
              <a:spcBef>
                <a:spcPts val="200"/>
              </a:spcBef>
              <a:spcAft>
                <a:spcPts val="0"/>
              </a:spcAft>
              <a:buClr>
                <a:schemeClr val="dk1"/>
              </a:buClr>
              <a:buSzPts val="1800"/>
              <a:buChar char="•"/>
              <a:defRPr sz="1800"/>
            </a:lvl4pPr>
            <a:lvl5pPr indent="-228600" lvl="4" marL="2286000" algn="l">
              <a:lnSpc>
                <a:spcPct val="90000"/>
              </a:lnSpc>
              <a:spcBef>
                <a:spcPts val="500"/>
              </a:spcBef>
              <a:spcAft>
                <a:spcPts val="0"/>
              </a:spcAft>
              <a:buClr>
                <a:schemeClr val="dk1"/>
              </a:buClr>
              <a:buSzPts val="1800"/>
              <a:buNone/>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15"/>
          <p:cNvSpPr txBox="1"/>
          <p:nvPr>
            <p:ph idx="8" type="body"/>
          </p:nvPr>
        </p:nvSpPr>
        <p:spPr>
          <a:xfrm>
            <a:off x="5808846" y="2897109"/>
            <a:ext cx="2343150" cy="3004927"/>
          </a:xfrm>
          <a:prstGeom prst="rect">
            <a:avLst/>
          </a:prstGeom>
          <a:noFill/>
          <a:ln>
            <a:noFill/>
          </a:ln>
        </p:spPr>
        <p:txBody>
          <a:bodyPr anchorCtr="0" anchor="t" bIns="0" lIns="0" spcFirstLastPara="1" rIns="182875" wrap="square" tIns="0">
            <a:noAutofit/>
          </a:bodyPr>
          <a:lstStyle>
            <a:lvl1pPr indent="-228600" lvl="0" marL="457200" algn="l">
              <a:lnSpc>
                <a:spcPct val="100000"/>
              </a:lnSpc>
              <a:spcBef>
                <a:spcPts val="200"/>
              </a:spcBef>
              <a:spcAft>
                <a:spcPts val="0"/>
              </a:spcAft>
              <a:buClr>
                <a:schemeClr val="dk1"/>
              </a:buClr>
              <a:buSzPts val="1600"/>
              <a:buNone/>
              <a:defRPr sz="1600"/>
            </a:lvl1pPr>
            <a:lvl2pPr indent="-228600" lvl="1" marL="914400" algn="l">
              <a:lnSpc>
                <a:spcPct val="100000"/>
              </a:lnSpc>
              <a:spcBef>
                <a:spcPts val="6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sz="1800"/>
            </a:lvl3pPr>
            <a:lvl4pPr indent="-342900" lvl="3" marL="1828800" algn="l">
              <a:lnSpc>
                <a:spcPct val="120000"/>
              </a:lnSpc>
              <a:spcBef>
                <a:spcPts val="200"/>
              </a:spcBef>
              <a:spcAft>
                <a:spcPts val="0"/>
              </a:spcAft>
              <a:buClr>
                <a:schemeClr val="dk1"/>
              </a:buClr>
              <a:buSzPts val="1800"/>
              <a:buChar char="•"/>
              <a:defRPr sz="1800"/>
            </a:lvl4pPr>
            <a:lvl5pPr indent="-228600" lvl="4" marL="2286000" algn="l">
              <a:lnSpc>
                <a:spcPct val="90000"/>
              </a:lnSpc>
              <a:spcBef>
                <a:spcPts val="500"/>
              </a:spcBef>
              <a:spcAft>
                <a:spcPts val="0"/>
              </a:spcAft>
              <a:buClr>
                <a:schemeClr val="dk1"/>
              </a:buClr>
              <a:buSzPts val="1800"/>
              <a:buNone/>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15" name="Google Shape;115;p15"/>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116" name="Google Shape;116;p15"/>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2 Column">
  <p:cSld name="Icons - 2 Column">
    <p:spTree>
      <p:nvGrpSpPr>
        <p:cNvPr id="117" name="Shape 117"/>
        <p:cNvGrpSpPr/>
        <p:nvPr/>
      </p:nvGrpSpPr>
      <p:grpSpPr>
        <a:xfrm>
          <a:off x="0" y="0"/>
          <a:ext cx="0" cy="0"/>
          <a:chOff x="0" y="0"/>
          <a:chExt cx="0" cy="0"/>
        </a:xfrm>
      </p:grpSpPr>
      <p:sp>
        <p:nvSpPr>
          <p:cNvPr id="118" name="Google Shape;118;p16"/>
          <p:cNvSpPr txBox="1"/>
          <p:nvPr>
            <p:ph idx="1" type="body"/>
          </p:nvPr>
        </p:nvSpPr>
        <p:spPr>
          <a:xfrm>
            <a:off x="7142451" y="4741913"/>
            <a:ext cx="3776472" cy="914400"/>
          </a:xfrm>
          <a:prstGeom prst="rect">
            <a:avLst/>
          </a:prstGeom>
          <a:noFill/>
          <a:ln>
            <a:noFill/>
          </a:ln>
        </p:spPr>
        <p:txBody>
          <a:bodyPr anchorCtr="0" anchor="ctr" bIns="0" lIns="0" spcFirstLastPara="1" rIns="91425" wrap="square" tIns="0">
            <a:noAutofit/>
          </a:bodyPr>
          <a:lstStyle>
            <a:lvl1pPr indent="-228600" lvl="0" marL="457200" algn="l">
              <a:lnSpc>
                <a:spcPct val="120000"/>
              </a:lnSpc>
              <a:spcBef>
                <a:spcPts val="200"/>
              </a:spcBef>
              <a:spcAft>
                <a:spcPts val="0"/>
              </a:spcAft>
              <a:buClr>
                <a:schemeClr val="dk1"/>
              </a:buClr>
              <a:buSzPts val="1800"/>
              <a:buNone/>
              <a:defRPr/>
            </a:lvl1pPr>
            <a:lvl2pPr indent="-228600" lvl="1" marL="914400" algn="l">
              <a:lnSpc>
                <a:spcPct val="100000"/>
              </a:lnSpc>
              <a:spcBef>
                <a:spcPts val="2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16"/>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120" name="Google Shape;120;p16"/>
          <p:cNvSpPr txBox="1"/>
          <p:nvPr>
            <p:ph idx="2" type="body"/>
          </p:nvPr>
        </p:nvSpPr>
        <p:spPr>
          <a:xfrm>
            <a:off x="1634836" y="1819960"/>
            <a:ext cx="3776472" cy="914400"/>
          </a:xfrm>
          <a:prstGeom prst="rect">
            <a:avLst/>
          </a:prstGeom>
          <a:noFill/>
          <a:ln>
            <a:noFill/>
          </a:ln>
        </p:spPr>
        <p:txBody>
          <a:bodyPr anchorCtr="0" anchor="ctr" bIns="0" lIns="0" spcFirstLastPara="1" rIns="91425" wrap="square" tIns="0">
            <a:noAutofit/>
          </a:bodyPr>
          <a:lstStyle>
            <a:lvl1pPr indent="-228600" lvl="0" marL="457200" algn="l">
              <a:lnSpc>
                <a:spcPct val="120000"/>
              </a:lnSpc>
              <a:spcBef>
                <a:spcPts val="200"/>
              </a:spcBef>
              <a:spcAft>
                <a:spcPts val="0"/>
              </a:spcAft>
              <a:buClr>
                <a:schemeClr val="dk1"/>
              </a:buClr>
              <a:buSzPts val="1800"/>
              <a:buNone/>
              <a:defRPr/>
            </a:lvl1pPr>
            <a:lvl2pPr indent="-228600" lvl="1" marL="914400" algn="l">
              <a:lnSpc>
                <a:spcPct val="100000"/>
              </a:lnSpc>
              <a:spcBef>
                <a:spcPts val="2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16"/>
          <p:cNvSpPr txBox="1"/>
          <p:nvPr>
            <p:ph idx="3" type="body"/>
          </p:nvPr>
        </p:nvSpPr>
        <p:spPr>
          <a:xfrm>
            <a:off x="1634836" y="3255379"/>
            <a:ext cx="3776472" cy="914400"/>
          </a:xfrm>
          <a:prstGeom prst="rect">
            <a:avLst/>
          </a:prstGeom>
          <a:noFill/>
          <a:ln>
            <a:noFill/>
          </a:ln>
        </p:spPr>
        <p:txBody>
          <a:bodyPr anchorCtr="0" anchor="ctr" bIns="0" lIns="0" spcFirstLastPara="1" rIns="91425" wrap="square" tIns="0">
            <a:noAutofit/>
          </a:bodyPr>
          <a:lstStyle>
            <a:lvl1pPr indent="-228600" lvl="0" marL="457200" algn="l">
              <a:lnSpc>
                <a:spcPct val="120000"/>
              </a:lnSpc>
              <a:spcBef>
                <a:spcPts val="200"/>
              </a:spcBef>
              <a:spcAft>
                <a:spcPts val="0"/>
              </a:spcAft>
              <a:buClr>
                <a:schemeClr val="dk1"/>
              </a:buClr>
              <a:buSzPts val="1800"/>
              <a:buNone/>
              <a:defRPr/>
            </a:lvl1pPr>
            <a:lvl2pPr indent="-228600" lvl="1" marL="914400" algn="l">
              <a:lnSpc>
                <a:spcPct val="100000"/>
              </a:lnSpc>
              <a:spcBef>
                <a:spcPts val="2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 name="Google Shape;122;p16"/>
          <p:cNvSpPr txBox="1"/>
          <p:nvPr>
            <p:ph idx="4" type="body"/>
          </p:nvPr>
        </p:nvSpPr>
        <p:spPr>
          <a:xfrm>
            <a:off x="1634836" y="4741913"/>
            <a:ext cx="3776472" cy="914400"/>
          </a:xfrm>
          <a:prstGeom prst="rect">
            <a:avLst/>
          </a:prstGeom>
          <a:noFill/>
          <a:ln>
            <a:noFill/>
          </a:ln>
        </p:spPr>
        <p:txBody>
          <a:bodyPr anchorCtr="0" anchor="ctr" bIns="0" lIns="0" spcFirstLastPara="1" rIns="91425" wrap="square" tIns="0">
            <a:noAutofit/>
          </a:bodyPr>
          <a:lstStyle>
            <a:lvl1pPr indent="-228600" lvl="0" marL="457200" algn="l">
              <a:lnSpc>
                <a:spcPct val="120000"/>
              </a:lnSpc>
              <a:spcBef>
                <a:spcPts val="200"/>
              </a:spcBef>
              <a:spcAft>
                <a:spcPts val="0"/>
              </a:spcAft>
              <a:buClr>
                <a:schemeClr val="dk1"/>
              </a:buClr>
              <a:buSzPts val="1800"/>
              <a:buNone/>
              <a:defRPr/>
            </a:lvl1pPr>
            <a:lvl2pPr indent="-228600" lvl="1" marL="914400" algn="l">
              <a:lnSpc>
                <a:spcPct val="100000"/>
              </a:lnSpc>
              <a:spcBef>
                <a:spcPts val="2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 name="Google Shape;123;p16"/>
          <p:cNvSpPr txBox="1"/>
          <p:nvPr>
            <p:ph idx="5" type="body"/>
          </p:nvPr>
        </p:nvSpPr>
        <p:spPr>
          <a:xfrm>
            <a:off x="7146423" y="1819959"/>
            <a:ext cx="3776472" cy="914400"/>
          </a:xfrm>
          <a:prstGeom prst="rect">
            <a:avLst/>
          </a:prstGeom>
          <a:noFill/>
          <a:ln>
            <a:noFill/>
          </a:ln>
        </p:spPr>
        <p:txBody>
          <a:bodyPr anchorCtr="0" anchor="ctr" bIns="0" lIns="0" spcFirstLastPara="1" rIns="91425" wrap="square" tIns="0">
            <a:noAutofit/>
          </a:bodyPr>
          <a:lstStyle>
            <a:lvl1pPr indent="-228600" lvl="0" marL="457200" algn="l">
              <a:lnSpc>
                <a:spcPct val="120000"/>
              </a:lnSpc>
              <a:spcBef>
                <a:spcPts val="200"/>
              </a:spcBef>
              <a:spcAft>
                <a:spcPts val="0"/>
              </a:spcAft>
              <a:buClr>
                <a:schemeClr val="dk1"/>
              </a:buClr>
              <a:buSzPts val="1800"/>
              <a:buNone/>
              <a:defRPr/>
            </a:lvl1pPr>
            <a:lvl2pPr indent="-228600" lvl="1" marL="914400" algn="l">
              <a:lnSpc>
                <a:spcPct val="100000"/>
              </a:lnSpc>
              <a:spcBef>
                <a:spcPts val="2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16"/>
          <p:cNvSpPr txBox="1"/>
          <p:nvPr>
            <p:ph idx="6" type="body"/>
          </p:nvPr>
        </p:nvSpPr>
        <p:spPr>
          <a:xfrm>
            <a:off x="7142451" y="3255380"/>
            <a:ext cx="3776472" cy="914400"/>
          </a:xfrm>
          <a:prstGeom prst="rect">
            <a:avLst/>
          </a:prstGeom>
          <a:noFill/>
          <a:ln>
            <a:noFill/>
          </a:ln>
        </p:spPr>
        <p:txBody>
          <a:bodyPr anchorCtr="0" anchor="ctr" bIns="0" lIns="0" spcFirstLastPara="1" rIns="91425" wrap="square" tIns="0">
            <a:noAutofit/>
          </a:bodyPr>
          <a:lstStyle>
            <a:lvl1pPr indent="-228600" lvl="0" marL="457200" algn="l">
              <a:lnSpc>
                <a:spcPct val="120000"/>
              </a:lnSpc>
              <a:spcBef>
                <a:spcPts val="200"/>
              </a:spcBef>
              <a:spcAft>
                <a:spcPts val="0"/>
              </a:spcAft>
              <a:buClr>
                <a:schemeClr val="dk1"/>
              </a:buClr>
              <a:buSzPts val="1800"/>
              <a:buNone/>
              <a:defRPr/>
            </a:lvl1pPr>
            <a:lvl2pPr indent="-228600" lvl="1" marL="914400" algn="l">
              <a:lnSpc>
                <a:spcPct val="100000"/>
              </a:lnSpc>
              <a:spcBef>
                <a:spcPts val="200"/>
              </a:spcBef>
              <a:spcAft>
                <a:spcPts val="0"/>
              </a:spcAft>
              <a:buClr>
                <a:schemeClr val="dk1"/>
              </a:buClr>
              <a:buSzPts val="1600"/>
              <a:buNone/>
              <a:defRPr sz="1600"/>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16"/>
          <p:cNvSpPr/>
          <p:nvPr>
            <p:ph idx="7" type="pic"/>
          </p:nvPr>
        </p:nvSpPr>
        <p:spPr>
          <a:xfrm>
            <a:off x="500227" y="1801037"/>
            <a:ext cx="914400" cy="914400"/>
          </a:xfrm>
          <a:prstGeom prst="roundRect">
            <a:avLst>
              <a:gd fmla="val 0" name="adj"/>
            </a:avLst>
          </a:prstGeom>
          <a:noFill/>
          <a:ln>
            <a:noFill/>
          </a:ln>
        </p:spPr>
      </p:sp>
      <p:sp>
        <p:nvSpPr>
          <p:cNvPr id="126" name="Google Shape;126;p16"/>
          <p:cNvSpPr/>
          <p:nvPr>
            <p:ph idx="8" type="pic"/>
          </p:nvPr>
        </p:nvSpPr>
        <p:spPr>
          <a:xfrm>
            <a:off x="500227" y="3235915"/>
            <a:ext cx="914400" cy="914400"/>
          </a:xfrm>
          <a:prstGeom prst="roundRect">
            <a:avLst>
              <a:gd fmla="val 0" name="adj"/>
            </a:avLst>
          </a:prstGeom>
          <a:noFill/>
          <a:ln>
            <a:noFill/>
          </a:ln>
        </p:spPr>
      </p:sp>
      <p:sp>
        <p:nvSpPr>
          <p:cNvPr id="127" name="Google Shape;127;p16"/>
          <p:cNvSpPr/>
          <p:nvPr>
            <p:ph idx="9" type="pic"/>
          </p:nvPr>
        </p:nvSpPr>
        <p:spPr>
          <a:xfrm>
            <a:off x="500227" y="4722448"/>
            <a:ext cx="914400" cy="914400"/>
          </a:xfrm>
          <a:prstGeom prst="roundRect">
            <a:avLst>
              <a:gd fmla="val 0" name="adj"/>
            </a:avLst>
          </a:prstGeom>
          <a:noFill/>
          <a:ln>
            <a:noFill/>
          </a:ln>
        </p:spPr>
      </p:sp>
      <p:sp>
        <p:nvSpPr>
          <p:cNvPr id="128" name="Google Shape;128;p16"/>
          <p:cNvSpPr/>
          <p:nvPr>
            <p:ph idx="13" type="pic"/>
          </p:nvPr>
        </p:nvSpPr>
        <p:spPr>
          <a:xfrm>
            <a:off x="6008176" y="1806166"/>
            <a:ext cx="914400" cy="914400"/>
          </a:xfrm>
          <a:prstGeom prst="roundRect">
            <a:avLst>
              <a:gd fmla="val 0" name="adj"/>
            </a:avLst>
          </a:prstGeom>
          <a:noFill/>
          <a:ln>
            <a:noFill/>
          </a:ln>
        </p:spPr>
      </p:sp>
      <p:sp>
        <p:nvSpPr>
          <p:cNvPr id="129" name="Google Shape;129;p16"/>
          <p:cNvSpPr/>
          <p:nvPr>
            <p:ph idx="14" type="pic"/>
          </p:nvPr>
        </p:nvSpPr>
        <p:spPr>
          <a:xfrm>
            <a:off x="6008176" y="3242098"/>
            <a:ext cx="914400" cy="914400"/>
          </a:xfrm>
          <a:prstGeom prst="roundRect">
            <a:avLst>
              <a:gd fmla="val 0" name="adj"/>
            </a:avLst>
          </a:prstGeom>
          <a:noFill/>
          <a:ln>
            <a:noFill/>
          </a:ln>
        </p:spPr>
      </p:sp>
      <p:sp>
        <p:nvSpPr>
          <p:cNvPr id="130" name="Google Shape;130;p16"/>
          <p:cNvSpPr/>
          <p:nvPr>
            <p:ph idx="15" type="pic"/>
          </p:nvPr>
        </p:nvSpPr>
        <p:spPr>
          <a:xfrm>
            <a:off x="6008176" y="4741913"/>
            <a:ext cx="914400" cy="914400"/>
          </a:xfrm>
          <a:prstGeom prst="roundRect">
            <a:avLst>
              <a:gd fmla="val 0" name="adj"/>
            </a:avLst>
          </a:prstGeom>
          <a:noFill/>
          <a:ln>
            <a:noFill/>
          </a:ln>
        </p:spPr>
      </p:sp>
      <p:pic>
        <p:nvPicPr>
          <p:cNvPr id="131" name="Google Shape;131;p16"/>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132" name="Google Shape;132;p16"/>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Full Visual Right">
  <p:cSld name="Text - Full Visual Right">
    <p:spTree>
      <p:nvGrpSpPr>
        <p:cNvPr id="133" name="Shape 133"/>
        <p:cNvGrpSpPr/>
        <p:nvPr/>
      </p:nvGrpSpPr>
      <p:grpSpPr>
        <a:xfrm>
          <a:off x="0" y="0"/>
          <a:ext cx="0" cy="0"/>
          <a:chOff x="0" y="0"/>
          <a:chExt cx="0" cy="0"/>
        </a:xfrm>
      </p:grpSpPr>
      <p:sp>
        <p:nvSpPr>
          <p:cNvPr id="134" name="Google Shape;134;p17"/>
          <p:cNvSpPr/>
          <p:nvPr/>
        </p:nvSpPr>
        <p:spPr>
          <a:xfrm>
            <a:off x="6095336" y="0"/>
            <a:ext cx="6096664" cy="6858000"/>
          </a:xfrm>
          <a:prstGeom prst="roundRect">
            <a:avLst>
              <a:gd fmla="val 0"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5" name="Google Shape;135;p17"/>
          <p:cNvSpPr txBox="1"/>
          <p:nvPr>
            <p:ph idx="1" type="body"/>
          </p:nvPr>
        </p:nvSpPr>
        <p:spPr>
          <a:xfrm>
            <a:off x="6515100" y="673221"/>
            <a:ext cx="5194299" cy="5236561"/>
          </a:xfrm>
          <a:prstGeom prst="rect">
            <a:avLst/>
          </a:prstGeom>
          <a:solidFill>
            <a:schemeClr val="lt2"/>
          </a:solidFill>
          <a:ln>
            <a:noFill/>
          </a:ln>
        </p:spPr>
        <p:txBody>
          <a:bodyPr anchorCtr="0" anchor="ctr" bIns="0" lIns="0" spcFirstLastPara="1" rIns="182875" wrap="square" tIns="0">
            <a:noAutofit/>
          </a:bodyPr>
          <a:lstStyle>
            <a:lvl1pPr indent="-228600" lvl="0" marL="457200" algn="ctr">
              <a:lnSpc>
                <a:spcPct val="120000"/>
              </a:lnSpc>
              <a:spcBef>
                <a:spcPts val="200"/>
              </a:spcBef>
              <a:spcAft>
                <a:spcPts val="0"/>
              </a:spcAft>
              <a:buClr>
                <a:srgbClr val="7F7F7F"/>
              </a:buClr>
              <a:buSzPts val="1200"/>
              <a:buNone/>
              <a:defRPr sz="1200">
                <a:solidFill>
                  <a:srgbClr val="7F7F7F"/>
                </a:solidFill>
              </a:defRPr>
            </a:lvl1pPr>
            <a:lvl2pPr indent="-228600" lvl="1" marL="914400" algn="ctr">
              <a:lnSpc>
                <a:spcPct val="120000"/>
              </a:lnSpc>
              <a:spcBef>
                <a:spcPts val="200"/>
              </a:spcBef>
              <a:spcAft>
                <a:spcPts val="0"/>
              </a:spcAft>
              <a:buClr>
                <a:schemeClr val="dk1"/>
              </a:buClr>
              <a:buSzPts val="1800"/>
              <a:buNone/>
              <a:defRPr/>
            </a:lvl2pPr>
            <a:lvl3pPr indent="-317500" lvl="2" marL="1371600" algn="ctr">
              <a:lnSpc>
                <a:spcPct val="120000"/>
              </a:lnSpc>
              <a:spcBef>
                <a:spcPts val="200"/>
              </a:spcBef>
              <a:spcAft>
                <a:spcPts val="0"/>
              </a:spcAft>
              <a:buClr>
                <a:schemeClr val="dk1"/>
              </a:buClr>
              <a:buSzPts val="1400"/>
              <a:buChar char="•"/>
              <a:defRPr/>
            </a:lvl3pPr>
            <a:lvl4pPr indent="-304800" lvl="3" marL="1828800" algn="ctr">
              <a:lnSpc>
                <a:spcPct val="120000"/>
              </a:lnSpc>
              <a:spcBef>
                <a:spcPts val="200"/>
              </a:spcBef>
              <a:spcAft>
                <a:spcPts val="0"/>
              </a:spcAft>
              <a:buClr>
                <a:schemeClr val="dk1"/>
              </a:buClr>
              <a:buSzPts val="1200"/>
              <a:buChar char="•"/>
              <a:defRPr/>
            </a:lvl4pPr>
            <a:lvl5pPr indent="-228600" lvl="4" marL="2286000" algn="ctr">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17"/>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F7F7F"/>
                </a:solidFill>
                <a:latin typeface="Livvic"/>
                <a:ea typeface="Livvic"/>
                <a:cs typeface="Livvic"/>
                <a:sym typeface="Livvic"/>
              </a:defRPr>
            </a:lvl1pPr>
            <a:lvl2pPr indent="0" lvl="1" marL="0" algn="r">
              <a:spcBef>
                <a:spcPts val="0"/>
              </a:spcBef>
              <a:buNone/>
              <a:defRPr b="0" sz="900">
                <a:solidFill>
                  <a:srgbClr val="7F7F7F"/>
                </a:solidFill>
                <a:latin typeface="Livvic"/>
                <a:ea typeface="Livvic"/>
                <a:cs typeface="Livvic"/>
                <a:sym typeface="Livvic"/>
              </a:defRPr>
            </a:lvl2pPr>
            <a:lvl3pPr indent="0" lvl="2" marL="0" algn="r">
              <a:spcBef>
                <a:spcPts val="0"/>
              </a:spcBef>
              <a:buNone/>
              <a:defRPr b="0" sz="900">
                <a:solidFill>
                  <a:srgbClr val="7F7F7F"/>
                </a:solidFill>
                <a:latin typeface="Livvic"/>
                <a:ea typeface="Livvic"/>
                <a:cs typeface="Livvic"/>
                <a:sym typeface="Livvic"/>
              </a:defRPr>
            </a:lvl3pPr>
            <a:lvl4pPr indent="0" lvl="3" marL="0" algn="r">
              <a:spcBef>
                <a:spcPts val="0"/>
              </a:spcBef>
              <a:buNone/>
              <a:defRPr b="0" sz="900">
                <a:solidFill>
                  <a:srgbClr val="7F7F7F"/>
                </a:solidFill>
                <a:latin typeface="Livvic"/>
                <a:ea typeface="Livvic"/>
                <a:cs typeface="Livvic"/>
                <a:sym typeface="Livvic"/>
              </a:defRPr>
            </a:lvl4pPr>
            <a:lvl5pPr indent="0" lvl="4" marL="0" algn="r">
              <a:spcBef>
                <a:spcPts val="0"/>
              </a:spcBef>
              <a:buNone/>
              <a:defRPr b="0" sz="900">
                <a:solidFill>
                  <a:srgbClr val="7F7F7F"/>
                </a:solidFill>
                <a:latin typeface="Livvic"/>
                <a:ea typeface="Livvic"/>
                <a:cs typeface="Livvic"/>
                <a:sym typeface="Livvic"/>
              </a:defRPr>
            </a:lvl5pPr>
            <a:lvl6pPr indent="0" lvl="5" marL="0" algn="r">
              <a:spcBef>
                <a:spcPts val="0"/>
              </a:spcBef>
              <a:buNone/>
              <a:defRPr b="0" sz="900">
                <a:solidFill>
                  <a:srgbClr val="7F7F7F"/>
                </a:solidFill>
                <a:latin typeface="Livvic"/>
                <a:ea typeface="Livvic"/>
                <a:cs typeface="Livvic"/>
                <a:sym typeface="Livvic"/>
              </a:defRPr>
            </a:lvl6pPr>
            <a:lvl7pPr indent="0" lvl="6" marL="0" algn="r">
              <a:spcBef>
                <a:spcPts val="0"/>
              </a:spcBef>
              <a:buNone/>
              <a:defRPr b="0" sz="900">
                <a:solidFill>
                  <a:srgbClr val="7F7F7F"/>
                </a:solidFill>
                <a:latin typeface="Livvic"/>
                <a:ea typeface="Livvic"/>
                <a:cs typeface="Livvic"/>
                <a:sym typeface="Livvic"/>
              </a:defRPr>
            </a:lvl7pPr>
            <a:lvl8pPr indent="0" lvl="7" marL="0" algn="r">
              <a:spcBef>
                <a:spcPts val="0"/>
              </a:spcBef>
              <a:buNone/>
              <a:defRPr b="0" sz="900">
                <a:solidFill>
                  <a:srgbClr val="7F7F7F"/>
                </a:solidFill>
                <a:latin typeface="Livvic"/>
                <a:ea typeface="Livvic"/>
                <a:cs typeface="Livvic"/>
                <a:sym typeface="Livvic"/>
              </a:defRPr>
            </a:lvl8pPr>
            <a:lvl9pPr indent="0" lvl="8" marL="0" algn="r">
              <a:spcBef>
                <a:spcPts val="0"/>
              </a:spcBef>
              <a:buNone/>
              <a:defRPr b="0" sz="900">
                <a:solidFill>
                  <a:srgbClr val="7F7F7F"/>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137" name="Google Shape;137;p17"/>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138" name="Google Shape;138;p17"/>
          <p:cNvSpPr txBox="1"/>
          <p:nvPr>
            <p:ph type="title"/>
          </p:nvPr>
        </p:nvSpPr>
        <p:spPr>
          <a:xfrm>
            <a:off x="481940" y="673221"/>
            <a:ext cx="5130796"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17"/>
          <p:cNvSpPr txBox="1"/>
          <p:nvPr>
            <p:ph idx="2" type="body"/>
          </p:nvPr>
        </p:nvSpPr>
        <p:spPr>
          <a:xfrm>
            <a:off x="464458" y="1367073"/>
            <a:ext cx="5148278" cy="4542709"/>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Full Visual Left">
  <p:cSld name="Text - Full Visual Left">
    <p:spTree>
      <p:nvGrpSpPr>
        <p:cNvPr id="140" name="Shape 140"/>
        <p:cNvGrpSpPr/>
        <p:nvPr/>
      </p:nvGrpSpPr>
      <p:grpSpPr>
        <a:xfrm>
          <a:off x="0" y="0"/>
          <a:ext cx="0" cy="0"/>
          <a:chOff x="0" y="0"/>
          <a:chExt cx="0" cy="0"/>
        </a:xfrm>
      </p:grpSpPr>
      <p:sp>
        <p:nvSpPr>
          <p:cNvPr id="141" name="Google Shape;141;p18"/>
          <p:cNvSpPr/>
          <p:nvPr/>
        </p:nvSpPr>
        <p:spPr>
          <a:xfrm>
            <a:off x="-664" y="0"/>
            <a:ext cx="6096664" cy="6858000"/>
          </a:xfrm>
          <a:prstGeom prst="roundRect">
            <a:avLst>
              <a:gd fmla="val 0"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2" name="Google Shape;142;p18"/>
          <p:cNvSpPr txBox="1"/>
          <p:nvPr>
            <p:ph idx="1" type="body"/>
          </p:nvPr>
        </p:nvSpPr>
        <p:spPr>
          <a:xfrm>
            <a:off x="419100" y="673221"/>
            <a:ext cx="5194299" cy="5236561"/>
          </a:xfrm>
          <a:prstGeom prst="rect">
            <a:avLst/>
          </a:prstGeom>
          <a:solidFill>
            <a:schemeClr val="lt2"/>
          </a:solidFill>
          <a:ln>
            <a:noFill/>
          </a:ln>
        </p:spPr>
        <p:txBody>
          <a:bodyPr anchorCtr="0" anchor="ctr" bIns="0" lIns="0" spcFirstLastPara="1" rIns="182875" wrap="square" tIns="0">
            <a:noAutofit/>
          </a:bodyPr>
          <a:lstStyle>
            <a:lvl1pPr indent="-228600" lvl="0" marL="457200" algn="ctr">
              <a:lnSpc>
                <a:spcPct val="120000"/>
              </a:lnSpc>
              <a:spcBef>
                <a:spcPts val="200"/>
              </a:spcBef>
              <a:spcAft>
                <a:spcPts val="0"/>
              </a:spcAft>
              <a:buClr>
                <a:srgbClr val="7F7F7F"/>
              </a:buClr>
              <a:buSzPts val="1200"/>
              <a:buNone/>
              <a:defRPr sz="1200">
                <a:solidFill>
                  <a:srgbClr val="7F7F7F"/>
                </a:solidFill>
              </a:defRPr>
            </a:lvl1pPr>
            <a:lvl2pPr indent="-228600" lvl="1" marL="914400" algn="ctr">
              <a:lnSpc>
                <a:spcPct val="120000"/>
              </a:lnSpc>
              <a:spcBef>
                <a:spcPts val="200"/>
              </a:spcBef>
              <a:spcAft>
                <a:spcPts val="0"/>
              </a:spcAft>
              <a:buClr>
                <a:schemeClr val="dk1"/>
              </a:buClr>
              <a:buSzPts val="1800"/>
              <a:buNone/>
              <a:defRPr/>
            </a:lvl2pPr>
            <a:lvl3pPr indent="-317500" lvl="2" marL="1371600" algn="ctr">
              <a:lnSpc>
                <a:spcPct val="120000"/>
              </a:lnSpc>
              <a:spcBef>
                <a:spcPts val="200"/>
              </a:spcBef>
              <a:spcAft>
                <a:spcPts val="0"/>
              </a:spcAft>
              <a:buClr>
                <a:schemeClr val="dk1"/>
              </a:buClr>
              <a:buSzPts val="1400"/>
              <a:buChar char="•"/>
              <a:defRPr/>
            </a:lvl3pPr>
            <a:lvl4pPr indent="-304800" lvl="3" marL="1828800" algn="ctr">
              <a:lnSpc>
                <a:spcPct val="120000"/>
              </a:lnSpc>
              <a:spcBef>
                <a:spcPts val="200"/>
              </a:spcBef>
              <a:spcAft>
                <a:spcPts val="0"/>
              </a:spcAft>
              <a:buClr>
                <a:schemeClr val="dk1"/>
              </a:buClr>
              <a:buSzPts val="1200"/>
              <a:buChar char="•"/>
              <a:defRPr/>
            </a:lvl4pPr>
            <a:lvl5pPr indent="-228600" lvl="4" marL="2286000" algn="ctr">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18"/>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144" name="Google Shape;144;p18"/>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145" name="Google Shape;145;p18"/>
          <p:cNvSpPr txBox="1"/>
          <p:nvPr>
            <p:ph type="title"/>
          </p:nvPr>
        </p:nvSpPr>
        <p:spPr>
          <a:xfrm>
            <a:off x="6523194" y="673221"/>
            <a:ext cx="5204348"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6" name="Google Shape;146;p18"/>
          <p:cNvSpPr txBox="1"/>
          <p:nvPr>
            <p:ph idx="2" type="body"/>
          </p:nvPr>
        </p:nvSpPr>
        <p:spPr>
          <a:xfrm>
            <a:off x="6515104" y="1367073"/>
            <a:ext cx="5212438" cy="4542709"/>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Title Only">
  <p:cSld name="Text - Title Only">
    <p:spTree>
      <p:nvGrpSpPr>
        <p:cNvPr id="147" name="Shape 147"/>
        <p:cNvGrpSpPr/>
        <p:nvPr/>
      </p:nvGrpSpPr>
      <p:grpSpPr>
        <a:xfrm>
          <a:off x="0" y="0"/>
          <a:ext cx="0" cy="0"/>
          <a:chOff x="0" y="0"/>
          <a:chExt cx="0" cy="0"/>
        </a:xfrm>
      </p:grpSpPr>
      <p:sp>
        <p:nvSpPr>
          <p:cNvPr id="148" name="Google Shape;148;p19"/>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149" name="Google Shape;149;p19"/>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150" name="Google Shape;150;p19"/>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stimonial 2">
  <p:cSld name="Testimonial 2">
    <p:bg>
      <p:bgPr>
        <a:solidFill>
          <a:schemeClr val="lt2"/>
        </a:solidFill>
      </p:bgPr>
    </p:bg>
    <p:spTree>
      <p:nvGrpSpPr>
        <p:cNvPr id="151" name="Shape 151"/>
        <p:cNvGrpSpPr/>
        <p:nvPr/>
      </p:nvGrpSpPr>
      <p:grpSpPr>
        <a:xfrm>
          <a:off x="0" y="0"/>
          <a:ext cx="0" cy="0"/>
          <a:chOff x="0" y="0"/>
          <a:chExt cx="0" cy="0"/>
        </a:xfrm>
      </p:grpSpPr>
      <p:sp>
        <p:nvSpPr>
          <p:cNvPr id="152" name="Google Shape;152;p20"/>
          <p:cNvSpPr/>
          <p:nvPr/>
        </p:nvSpPr>
        <p:spPr>
          <a:xfrm>
            <a:off x="1104158" y="1395984"/>
            <a:ext cx="9983685" cy="4066032"/>
          </a:xfrm>
          <a:prstGeom prst="roundRect">
            <a:avLst>
              <a:gd fmla="val 2866" name="adj"/>
            </a:avLst>
          </a:prstGeom>
          <a:solidFill>
            <a:schemeClr val="lt1"/>
          </a:solidFill>
          <a:ln>
            <a:noFill/>
          </a:ln>
          <a:effectLst>
            <a:outerShdw rotWithShape="0" algn="ctr" dir="2718434" dist="152400">
              <a:srgbClr val="DBD9CC"/>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3" name="Google Shape;153;p20"/>
          <p:cNvSpPr txBox="1"/>
          <p:nvPr>
            <p:ph type="title"/>
          </p:nvPr>
        </p:nvSpPr>
        <p:spPr>
          <a:xfrm>
            <a:off x="3446723" y="2270239"/>
            <a:ext cx="5298556" cy="1985672"/>
          </a:xfrm>
          <a:prstGeom prst="rect">
            <a:avLst/>
          </a:prstGeom>
          <a:noFill/>
          <a:ln>
            <a:noFill/>
          </a:ln>
        </p:spPr>
        <p:txBody>
          <a:bodyPr anchorCtr="0" anchor="ctr" bIns="0" lIns="0" spcFirstLastPara="1" rIns="0" wrap="square" tIns="0">
            <a:normAutofit/>
          </a:bodyPr>
          <a:lstStyle>
            <a:lvl1pPr lvl="0" algn="ctr">
              <a:lnSpc>
                <a:spcPct val="100000"/>
              </a:lnSpc>
              <a:spcBef>
                <a:spcPts val="0"/>
              </a:spcBef>
              <a:spcAft>
                <a:spcPts val="0"/>
              </a:spcAft>
              <a:buClr>
                <a:schemeClr val="dk1"/>
              </a:buClr>
              <a:buSzPts val="2400"/>
              <a:buFont typeface="Livvic"/>
              <a:buNone/>
              <a:defRPr sz="24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 name="Google Shape;154;p20"/>
          <p:cNvSpPr txBox="1"/>
          <p:nvPr>
            <p:ph idx="1" type="body"/>
          </p:nvPr>
        </p:nvSpPr>
        <p:spPr>
          <a:xfrm>
            <a:off x="3446723" y="4607943"/>
            <a:ext cx="5297972" cy="607524"/>
          </a:xfrm>
          <a:prstGeom prst="rect">
            <a:avLst/>
          </a:prstGeom>
          <a:noFill/>
          <a:ln>
            <a:noFill/>
          </a:ln>
        </p:spPr>
        <p:txBody>
          <a:bodyPr anchorCtr="0" anchor="t" bIns="0" lIns="0" spcFirstLastPara="1" rIns="182875" wrap="square" tIns="0">
            <a:normAutofit/>
          </a:bodyPr>
          <a:lstStyle>
            <a:lvl1pPr indent="-228600" lvl="0" marL="457200" algn="ctr">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 name="Google Shape;155;p20"/>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156" name="Google Shape;156;p20"/>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pic>
        <p:nvPicPr>
          <p:cNvPr id="157" name="Google Shape;157;p20" title="quotation mark.png"/>
          <p:cNvPicPr preferRelativeResize="0"/>
          <p:nvPr/>
        </p:nvPicPr>
        <p:blipFill rotWithShape="1">
          <a:blip r:embed="rId3">
            <a:alphaModFix/>
          </a:blip>
          <a:srcRect b="20" l="0" r="0" t="10"/>
          <a:stretch/>
        </p:blipFill>
        <p:spPr>
          <a:xfrm>
            <a:off x="879508" y="927607"/>
            <a:ext cx="1358900" cy="990600"/>
          </a:xfrm>
          <a:prstGeom prst="rect">
            <a:avLst/>
          </a:prstGeom>
          <a:noFill/>
          <a:ln>
            <a:noFill/>
          </a:ln>
        </p:spPr>
      </p:pic>
      <p:sp>
        <p:nvSpPr>
          <p:cNvPr id="158" name="Google Shape;158;p20"/>
          <p:cNvSpPr txBox="1"/>
          <p:nvPr/>
        </p:nvSpPr>
        <p:spPr>
          <a:xfrm>
            <a:off x="4261200" y="1598863"/>
            <a:ext cx="3669600" cy="515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2"/>
                </a:solidFill>
                <a:latin typeface="Livvic"/>
                <a:ea typeface="Livvic"/>
                <a:cs typeface="Livvic"/>
                <a:sym typeface="Livvic"/>
              </a:rPr>
              <a:t>TESTIMONIAL</a:t>
            </a:r>
            <a:endParaRPr b="1" sz="1800">
              <a:solidFill>
                <a:schemeClr val="accent2"/>
              </a:solidFill>
              <a:latin typeface="Livvic"/>
              <a:ea typeface="Livvic"/>
              <a:cs typeface="Livvic"/>
              <a:sym typeface="Livvic"/>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Basic">
  <p:cSld name="Text - Basic">
    <p:spTree>
      <p:nvGrpSpPr>
        <p:cNvPr id="21" name="Shape 21"/>
        <p:cNvGrpSpPr/>
        <p:nvPr/>
      </p:nvGrpSpPr>
      <p:grpSpPr>
        <a:xfrm>
          <a:off x="0" y="0"/>
          <a:ext cx="0" cy="0"/>
          <a:chOff x="0" y="0"/>
          <a:chExt cx="0" cy="0"/>
        </a:xfrm>
      </p:grpSpPr>
      <p:sp>
        <p:nvSpPr>
          <p:cNvPr id="22" name="Google Shape;22;p3"/>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i="0" sz="900" u="none" cap="none" strike="noStrike">
                <a:solidFill>
                  <a:srgbClr val="7A7977"/>
                </a:solidFill>
                <a:latin typeface="Livvic"/>
                <a:ea typeface="Livvic"/>
                <a:cs typeface="Livvic"/>
                <a:sym typeface="Livvic"/>
              </a:defRPr>
            </a:lvl1pPr>
            <a:lvl2pPr indent="0" lvl="1" marL="0" algn="r">
              <a:spcBef>
                <a:spcPts val="0"/>
              </a:spcBef>
              <a:buNone/>
              <a:defRPr b="0" i="0" sz="900" u="none" cap="none" strike="noStrike">
                <a:solidFill>
                  <a:srgbClr val="7A7977"/>
                </a:solidFill>
                <a:latin typeface="Livvic"/>
                <a:ea typeface="Livvic"/>
                <a:cs typeface="Livvic"/>
                <a:sym typeface="Livvic"/>
              </a:defRPr>
            </a:lvl2pPr>
            <a:lvl3pPr indent="0" lvl="2" marL="0" algn="r">
              <a:spcBef>
                <a:spcPts val="0"/>
              </a:spcBef>
              <a:buNone/>
              <a:defRPr b="0" i="0" sz="900" u="none" cap="none" strike="noStrike">
                <a:solidFill>
                  <a:srgbClr val="7A7977"/>
                </a:solidFill>
                <a:latin typeface="Livvic"/>
                <a:ea typeface="Livvic"/>
                <a:cs typeface="Livvic"/>
                <a:sym typeface="Livvic"/>
              </a:defRPr>
            </a:lvl3pPr>
            <a:lvl4pPr indent="0" lvl="3" marL="0" algn="r">
              <a:spcBef>
                <a:spcPts val="0"/>
              </a:spcBef>
              <a:buNone/>
              <a:defRPr b="0" i="0" sz="900" u="none" cap="none" strike="noStrike">
                <a:solidFill>
                  <a:srgbClr val="7A7977"/>
                </a:solidFill>
                <a:latin typeface="Livvic"/>
                <a:ea typeface="Livvic"/>
                <a:cs typeface="Livvic"/>
                <a:sym typeface="Livvic"/>
              </a:defRPr>
            </a:lvl4pPr>
            <a:lvl5pPr indent="0" lvl="4" marL="0" algn="r">
              <a:spcBef>
                <a:spcPts val="0"/>
              </a:spcBef>
              <a:buNone/>
              <a:defRPr b="0" i="0" sz="900" u="none" cap="none" strike="noStrike">
                <a:solidFill>
                  <a:srgbClr val="7A7977"/>
                </a:solidFill>
                <a:latin typeface="Livvic"/>
                <a:ea typeface="Livvic"/>
                <a:cs typeface="Livvic"/>
                <a:sym typeface="Livvic"/>
              </a:defRPr>
            </a:lvl5pPr>
            <a:lvl6pPr indent="0" lvl="5" marL="0" algn="r">
              <a:spcBef>
                <a:spcPts val="0"/>
              </a:spcBef>
              <a:buNone/>
              <a:defRPr b="0" i="0" sz="900" u="none" cap="none" strike="noStrike">
                <a:solidFill>
                  <a:srgbClr val="7A7977"/>
                </a:solidFill>
                <a:latin typeface="Livvic"/>
                <a:ea typeface="Livvic"/>
                <a:cs typeface="Livvic"/>
                <a:sym typeface="Livvic"/>
              </a:defRPr>
            </a:lvl6pPr>
            <a:lvl7pPr indent="0" lvl="6" marL="0" algn="r">
              <a:spcBef>
                <a:spcPts val="0"/>
              </a:spcBef>
              <a:buNone/>
              <a:defRPr b="0" i="0" sz="900" u="none" cap="none" strike="noStrike">
                <a:solidFill>
                  <a:srgbClr val="7A7977"/>
                </a:solidFill>
                <a:latin typeface="Livvic"/>
                <a:ea typeface="Livvic"/>
                <a:cs typeface="Livvic"/>
                <a:sym typeface="Livvic"/>
              </a:defRPr>
            </a:lvl7pPr>
            <a:lvl8pPr indent="0" lvl="7" marL="0" algn="r">
              <a:spcBef>
                <a:spcPts val="0"/>
              </a:spcBef>
              <a:buNone/>
              <a:defRPr b="0" i="0" sz="900" u="none" cap="none" strike="noStrike">
                <a:solidFill>
                  <a:srgbClr val="7A7977"/>
                </a:solidFill>
                <a:latin typeface="Livvic"/>
                <a:ea typeface="Livvic"/>
                <a:cs typeface="Livvic"/>
                <a:sym typeface="Livvic"/>
              </a:defRPr>
            </a:lvl8pPr>
            <a:lvl9pPr indent="0" lvl="8" marL="0" algn="r">
              <a:spcBef>
                <a:spcPts val="0"/>
              </a:spcBef>
              <a:buNone/>
              <a:defRPr b="0" i="0" sz="900" u="none" cap="none" strike="noStrike">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24" name="Google Shape;24;p3"/>
          <p:cNvSpPr txBox="1"/>
          <p:nvPr>
            <p:ph idx="1" type="body"/>
          </p:nvPr>
        </p:nvSpPr>
        <p:spPr>
          <a:xfrm>
            <a:off x="464457" y="1367073"/>
            <a:ext cx="11263085" cy="4542709"/>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5" name="Google Shape;25;p3"/>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ark - Shape Collage 1" showMasterSp="0">
  <p:cSld name="Title - Dark - Shape Collage 1">
    <p:bg>
      <p:bgPr>
        <a:solidFill>
          <a:schemeClr val="dk2"/>
        </a:solidFill>
      </p:bgPr>
    </p:bg>
    <p:spTree>
      <p:nvGrpSpPr>
        <p:cNvPr id="159" name="Shape 159"/>
        <p:cNvGrpSpPr/>
        <p:nvPr/>
      </p:nvGrpSpPr>
      <p:grpSpPr>
        <a:xfrm>
          <a:off x="0" y="0"/>
          <a:ext cx="0" cy="0"/>
          <a:chOff x="0" y="0"/>
          <a:chExt cx="0" cy="0"/>
        </a:xfrm>
      </p:grpSpPr>
      <p:pic>
        <p:nvPicPr>
          <p:cNvPr id="160" name="Google Shape;160;p21" title="Shape Graphics-32.png"/>
          <p:cNvPicPr preferRelativeResize="0"/>
          <p:nvPr/>
        </p:nvPicPr>
        <p:blipFill rotWithShape="1">
          <a:blip r:embed="rId2">
            <a:alphaModFix/>
          </a:blip>
          <a:srcRect b="0" l="0" r="0" t="10"/>
          <a:stretch/>
        </p:blipFill>
        <p:spPr>
          <a:xfrm>
            <a:off x="10432175" y="5700450"/>
            <a:ext cx="1190175" cy="1157525"/>
          </a:xfrm>
          <a:prstGeom prst="rect">
            <a:avLst/>
          </a:prstGeom>
          <a:noFill/>
          <a:ln>
            <a:noFill/>
          </a:ln>
        </p:spPr>
      </p:pic>
      <p:sp>
        <p:nvSpPr>
          <p:cNvPr id="161" name="Google Shape;161;p21"/>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500"/>
              <a:buFont typeface="Livvic"/>
              <a:buNone/>
              <a:defRPr sz="5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21"/>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lt1"/>
              </a:buClr>
              <a:buSzPts val="1800"/>
              <a:buNone/>
              <a:defRPr b="0" sz="18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163" name="Google Shape;163;p21"/>
          <p:cNvSpPr/>
          <p:nvPr>
            <p:ph idx="2" type="pic"/>
          </p:nvPr>
        </p:nvSpPr>
        <p:spPr>
          <a:xfrm rot="-1231405">
            <a:off x="7120318" y="1082230"/>
            <a:ext cx="4986467" cy="4986467"/>
          </a:xfrm>
          <a:prstGeom prst="rect">
            <a:avLst/>
          </a:prstGeom>
          <a:solidFill>
            <a:schemeClr val="dk1"/>
          </a:solidFill>
          <a:ln>
            <a:noFill/>
          </a:ln>
        </p:spPr>
      </p:sp>
      <p:sp>
        <p:nvSpPr>
          <p:cNvPr id="164" name="Google Shape;164;p21"/>
          <p:cNvSpPr/>
          <p:nvPr/>
        </p:nvSpPr>
        <p:spPr>
          <a:xfrm>
            <a:off x="6096000" y="4939085"/>
            <a:ext cx="1611351" cy="1611351"/>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5" name="Google Shape;165;p21"/>
          <p:cNvSpPr txBox="1"/>
          <p:nvPr>
            <p:ph idx="3"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pic>
        <p:nvPicPr>
          <p:cNvPr id="166" name="Google Shape;166;p21"/>
          <p:cNvPicPr preferRelativeResize="0"/>
          <p:nvPr/>
        </p:nvPicPr>
        <p:blipFill rotWithShape="1">
          <a:blip r:embed="rId3">
            <a:alphaModFix/>
          </a:blip>
          <a:srcRect b="0" l="0" r="0" t="0"/>
          <a:stretch/>
        </p:blipFill>
        <p:spPr>
          <a:xfrm>
            <a:off x="462053" y="692941"/>
            <a:ext cx="3216998" cy="73152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ark - Shape Collage 2" showMasterSp="0">
  <p:cSld name="Title - Dark - Shape Collage 3">
    <p:bg>
      <p:bgPr>
        <a:solidFill>
          <a:schemeClr val="dk2"/>
        </a:solidFill>
      </p:bgPr>
    </p:bg>
    <p:spTree>
      <p:nvGrpSpPr>
        <p:cNvPr id="167" name="Shape 167"/>
        <p:cNvGrpSpPr/>
        <p:nvPr/>
      </p:nvGrpSpPr>
      <p:grpSpPr>
        <a:xfrm>
          <a:off x="0" y="0"/>
          <a:ext cx="0" cy="0"/>
          <a:chOff x="0" y="0"/>
          <a:chExt cx="0" cy="0"/>
        </a:xfrm>
      </p:grpSpPr>
      <p:sp>
        <p:nvSpPr>
          <p:cNvPr id="168" name="Google Shape;168;p22"/>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lt1"/>
              </a:buClr>
              <a:buSzPts val="1800"/>
              <a:buNone/>
              <a:defRPr b="0" sz="18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169" name="Google Shape;169;p22"/>
          <p:cNvSpPr txBox="1"/>
          <p:nvPr/>
        </p:nvSpPr>
        <p:spPr>
          <a:xfrm>
            <a:off x="13725053" y="3856776"/>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70" name="Google Shape;170;p22"/>
          <p:cNvSpPr/>
          <p:nvPr>
            <p:ph idx="2" type="pic"/>
          </p:nvPr>
        </p:nvSpPr>
        <p:spPr>
          <a:xfrm>
            <a:off x="6458296" y="1004407"/>
            <a:ext cx="5011180" cy="5011180"/>
          </a:xfrm>
          <a:prstGeom prst="ellipse">
            <a:avLst/>
          </a:prstGeom>
          <a:solidFill>
            <a:schemeClr val="dk1"/>
          </a:solidFill>
          <a:ln>
            <a:noFill/>
          </a:ln>
        </p:spPr>
      </p:sp>
      <p:sp>
        <p:nvSpPr>
          <p:cNvPr id="171" name="Google Shape;171;p22"/>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500"/>
              <a:buFont typeface="Livvic"/>
              <a:buNone/>
              <a:defRPr sz="5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2" name="Google Shape;172;p22"/>
          <p:cNvSpPr txBox="1"/>
          <p:nvPr>
            <p:ph idx="3"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pic>
        <p:nvPicPr>
          <p:cNvPr id="173" name="Google Shape;173;p22"/>
          <p:cNvPicPr preferRelativeResize="0"/>
          <p:nvPr/>
        </p:nvPicPr>
        <p:blipFill rotWithShape="1">
          <a:blip r:embed="rId2">
            <a:alphaModFix/>
          </a:blip>
          <a:srcRect b="0" l="0" r="0" t="0"/>
          <a:stretch/>
        </p:blipFill>
        <p:spPr>
          <a:xfrm>
            <a:off x="462053" y="692941"/>
            <a:ext cx="3216998" cy="731520"/>
          </a:xfrm>
          <a:prstGeom prst="rect">
            <a:avLst/>
          </a:prstGeom>
          <a:noFill/>
          <a:ln>
            <a:noFill/>
          </a:ln>
        </p:spPr>
      </p:pic>
      <p:pic>
        <p:nvPicPr>
          <p:cNvPr id="174" name="Google Shape;174;p22" title="Shape Graphics-9.png"/>
          <p:cNvPicPr preferRelativeResize="0"/>
          <p:nvPr/>
        </p:nvPicPr>
        <p:blipFill rotWithShape="1">
          <a:blip r:embed="rId3">
            <a:alphaModFix/>
          </a:blip>
          <a:srcRect b="179" l="0" r="0" t="179"/>
          <a:stretch/>
        </p:blipFill>
        <p:spPr>
          <a:xfrm rot="5400000">
            <a:off x="10561162" y="4452445"/>
            <a:ext cx="1618150" cy="3220975"/>
          </a:xfrm>
          <a:prstGeom prst="rect">
            <a:avLst/>
          </a:prstGeom>
          <a:noFill/>
          <a:ln>
            <a:noFill/>
          </a:ln>
        </p:spPr>
      </p:pic>
      <p:pic>
        <p:nvPicPr>
          <p:cNvPr id="175" name="Google Shape;175;p22" title="Shape Graphics.png"/>
          <p:cNvPicPr preferRelativeResize="0"/>
          <p:nvPr/>
        </p:nvPicPr>
        <p:blipFill rotWithShape="1">
          <a:blip r:embed="rId4">
            <a:alphaModFix/>
          </a:blip>
          <a:srcRect b="0" l="0" r="10" t="0"/>
          <a:stretch/>
        </p:blipFill>
        <p:spPr>
          <a:xfrm rot="1443023">
            <a:off x="11310269" y="4030749"/>
            <a:ext cx="904969" cy="861677"/>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ark - Magnifying Glass Photo" showMasterSp="0">
  <p:cSld name="Title - Dark - Magnifying Glass Photo">
    <p:bg>
      <p:bgPr>
        <a:solidFill>
          <a:schemeClr val="dk1"/>
        </a:solidFill>
      </p:bgPr>
    </p:bg>
    <p:spTree>
      <p:nvGrpSpPr>
        <p:cNvPr id="176" name="Shape 176"/>
        <p:cNvGrpSpPr/>
        <p:nvPr/>
      </p:nvGrpSpPr>
      <p:grpSpPr>
        <a:xfrm>
          <a:off x="0" y="0"/>
          <a:ext cx="0" cy="0"/>
          <a:chOff x="0" y="0"/>
          <a:chExt cx="0" cy="0"/>
        </a:xfrm>
      </p:grpSpPr>
      <p:pic>
        <p:nvPicPr>
          <p:cNvPr id="177" name="Google Shape;177;p23" title="magnifying glass 1.png"/>
          <p:cNvPicPr preferRelativeResize="0"/>
          <p:nvPr/>
        </p:nvPicPr>
        <p:blipFill>
          <a:blip r:embed="rId2">
            <a:alphaModFix/>
          </a:blip>
          <a:stretch>
            <a:fillRect/>
          </a:stretch>
        </p:blipFill>
        <p:spPr>
          <a:xfrm rot="-663221">
            <a:off x="6842544" y="917315"/>
            <a:ext cx="5973569" cy="7822677"/>
          </a:xfrm>
          <a:prstGeom prst="rect">
            <a:avLst/>
          </a:prstGeom>
          <a:noFill/>
          <a:ln>
            <a:noFill/>
          </a:ln>
        </p:spPr>
      </p:pic>
      <p:sp>
        <p:nvSpPr>
          <p:cNvPr id="178" name="Google Shape;178;p23"/>
          <p:cNvSpPr/>
          <p:nvPr>
            <p:ph idx="2" type="pic"/>
          </p:nvPr>
        </p:nvSpPr>
        <p:spPr>
          <a:xfrm>
            <a:off x="7287752" y="1773539"/>
            <a:ext cx="3424800" cy="3424800"/>
          </a:xfrm>
          <a:prstGeom prst="ellipse">
            <a:avLst/>
          </a:prstGeom>
          <a:solidFill>
            <a:schemeClr val="lt1"/>
          </a:solidFill>
          <a:ln>
            <a:noFill/>
          </a:ln>
        </p:spPr>
      </p:sp>
      <p:sp>
        <p:nvSpPr>
          <p:cNvPr id="179" name="Google Shape;179;p23"/>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lt1"/>
              </a:buClr>
              <a:buSzPts val="1800"/>
              <a:buNone/>
              <a:defRPr b="0" sz="18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180" name="Google Shape;180;p23"/>
          <p:cNvSpPr txBox="1"/>
          <p:nvPr/>
        </p:nvSpPr>
        <p:spPr>
          <a:xfrm>
            <a:off x="13725053" y="3856776"/>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81" name="Google Shape;181;p23"/>
          <p:cNvPicPr preferRelativeResize="0"/>
          <p:nvPr/>
        </p:nvPicPr>
        <p:blipFill rotWithShape="1">
          <a:blip r:embed="rId3">
            <a:alphaModFix/>
          </a:blip>
          <a:srcRect b="0" l="0" r="0" t="0"/>
          <a:stretch/>
        </p:blipFill>
        <p:spPr>
          <a:xfrm>
            <a:off x="462053" y="692941"/>
            <a:ext cx="3216998" cy="731520"/>
          </a:xfrm>
          <a:prstGeom prst="rect">
            <a:avLst/>
          </a:prstGeom>
          <a:noFill/>
          <a:ln>
            <a:noFill/>
          </a:ln>
        </p:spPr>
      </p:pic>
      <p:sp>
        <p:nvSpPr>
          <p:cNvPr id="182" name="Google Shape;182;p23"/>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500"/>
              <a:buFont typeface="Livvic"/>
              <a:buNone/>
              <a:defRPr sz="55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83" name="Google Shape;183;p23"/>
          <p:cNvSpPr txBox="1"/>
          <p:nvPr>
            <p:ph idx="3"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ght - Shape + Illustration 1">
  <p:cSld name="Title - Light - Shape + Illustration 1">
    <p:bg>
      <p:bgPr>
        <a:solidFill>
          <a:schemeClr val="lt2"/>
        </a:solidFill>
      </p:bgPr>
    </p:bg>
    <p:spTree>
      <p:nvGrpSpPr>
        <p:cNvPr id="184" name="Shape 184"/>
        <p:cNvGrpSpPr/>
        <p:nvPr/>
      </p:nvGrpSpPr>
      <p:grpSpPr>
        <a:xfrm>
          <a:off x="0" y="0"/>
          <a:ext cx="0" cy="0"/>
          <a:chOff x="0" y="0"/>
          <a:chExt cx="0" cy="0"/>
        </a:xfrm>
      </p:grpSpPr>
      <p:pic>
        <p:nvPicPr>
          <p:cNvPr id="185" name="Google Shape;185;p24" title="Shape Graphics-15.png"/>
          <p:cNvPicPr preferRelativeResize="0"/>
          <p:nvPr/>
        </p:nvPicPr>
        <p:blipFill rotWithShape="1">
          <a:blip r:embed="rId2">
            <a:alphaModFix/>
          </a:blip>
          <a:srcRect b="179" l="0" r="0" t="179"/>
          <a:stretch/>
        </p:blipFill>
        <p:spPr>
          <a:xfrm rot="5400000">
            <a:off x="10139697" y="4743363"/>
            <a:ext cx="1437400" cy="2861151"/>
          </a:xfrm>
          <a:prstGeom prst="rect">
            <a:avLst/>
          </a:prstGeom>
          <a:noFill/>
          <a:ln>
            <a:noFill/>
          </a:ln>
        </p:spPr>
      </p:pic>
      <p:pic>
        <p:nvPicPr>
          <p:cNvPr id="186" name="Google Shape;186;p24" title="Shape Graphics-39.png"/>
          <p:cNvPicPr preferRelativeResize="0"/>
          <p:nvPr/>
        </p:nvPicPr>
        <p:blipFill rotWithShape="1">
          <a:blip r:embed="rId3">
            <a:alphaModFix/>
          </a:blip>
          <a:srcRect b="159" l="0" r="0" t="159"/>
          <a:stretch/>
        </p:blipFill>
        <p:spPr>
          <a:xfrm rot="-1331731">
            <a:off x="5628085" y="177186"/>
            <a:ext cx="6621856" cy="5731206"/>
          </a:xfrm>
          <a:prstGeom prst="rect">
            <a:avLst/>
          </a:prstGeom>
          <a:noFill/>
          <a:ln>
            <a:noFill/>
          </a:ln>
        </p:spPr>
      </p:pic>
      <p:sp>
        <p:nvSpPr>
          <p:cNvPr id="187" name="Google Shape;187;p24"/>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dk1"/>
              </a:buClr>
              <a:buSzPts val="1800"/>
              <a:buNone/>
              <a:defRPr b="0" sz="18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24"/>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5500"/>
              <a:buFont typeface="Livvic"/>
              <a:buNone/>
              <a:defRPr sz="55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9" name="Google Shape;189;p24"/>
          <p:cNvSpPr txBox="1"/>
          <p:nvPr>
            <p:ph idx="2"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90" name="Google Shape;190;p24"/>
          <p:cNvPicPr preferRelativeResize="0"/>
          <p:nvPr/>
        </p:nvPicPr>
        <p:blipFill rotWithShape="1">
          <a:blip r:embed="rId4">
            <a:alphaModFix/>
          </a:blip>
          <a:srcRect b="0" l="0" r="0" t="0"/>
          <a:stretch/>
        </p:blipFill>
        <p:spPr>
          <a:xfrm>
            <a:off x="462061" y="692941"/>
            <a:ext cx="3223410" cy="73298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ght - Shape + Illustration 2">
  <p:cSld name="Title - Light - Shape + Illustration 2">
    <p:bg>
      <p:bgPr>
        <a:solidFill>
          <a:schemeClr val="lt2"/>
        </a:solidFill>
      </p:bgPr>
    </p:bg>
    <p:spTree>
      <p:nvGrpSpPr>
        <p:cNvPr id="191" name="Shape 191"/>
        <p:cNvGrpSpPr/>
        <p:nvPr/>
      </p:nvGrpSpPr>
      <p:grpSpPr>
        <a:xfrm>
          <a:off x="0" y="0"/>
          <a:ext cx="0" cy="0"/>
          <a:chOff x="0" y="0"/>
          <a:chExt cx="0" cy="0"/>
        </a:xfrm>
      </p:grpSpPr>
      <p:pic>
        <p:nvPicPr>
          <p:cNvPr id="192" name="Google Shape;192;p25" title="Shape Graphics-9.png"/>
          <p:cNvPicPr preferRelativeResize="0"/>
          <p:nvPr/>
        </p:nvPicPr>
        <p:blipFill rotWithShape="1">
          <a:blip r:embed="rId2">
            <a:alphaModFix/>
          </a:blip>
          <a:srcRect b="0" l="0" r="0" t="0"/>
          <a:stretch/>
        </p:blipFill>
        <p:spPr>
          <a:xfrm>
            <a:off x="6310550" y="0"/>
            <a:ext cx="5131200" cy="5131200"/>
          </a:xfrm>
          <a:prstGeom prst="rect">
            <a:avLst/>
          </a:prstGeom>
          <a:noFill/>
          <a:ln>
            <a:noFill/>
          </a:ln>
        </p:spPr>
      </p:pic>
      <p:pic>
        <p:nvPicPr>
          <p:cNvPr id="193" name="Google Shape;193;p25" title="Shape Graphics-33.png"/>
          <p:cNvPicPr preferRelativeResize="0"/>
          <p:nvPr/>
        </p:nvPicPr>
        <p:blipFill rotWithShape="1">
          <a:blip r:embed="rId3">
            <a:alphaModFix/>
          </a:blip>
          <a:srcRect b="0" l="0" r="0" t="10"/>
          <a:stretch/>
        </p:blipFill>
        <p:spPr>
          <a:xfrm>
            <a:off x="9116576" y="4740962"/>
            <a:ext cx="2176690" cy="2117025"/>
          </a:xfrm>
          <a:prstGeom prst="rect">
            <a:avLst/>
          </a:prstGeom>
          <a:noFill/>
          <a:ln>
            <a:noFill/>
          </a:ln>
        </p:spPr>
      </p:pic>
      <p:sp>
        <p:nvSpPr>
          <p:cNvPr id="194" name="Google Shape;194;p25"/>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dk1"/>
              </a:buClr>
              <a:buSzPts val="1800"/>
              <a:buNone/>
              <a:defRPr b="0" sz="18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25"/>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5500"/>
              <a:buFont typeface="Livvic"/>
              <a:buNone/>
              <a:defRPr sz="55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25"/>
          <p:cNvSpPr txBox="1"/>
          <p:nvPr>
            <p:ph idx="2"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97" name="Google Shape;197;p25"/>
          <p:cNvPicPr preferRelativeResize="0"/>
          <p:nvPr/>
        </p:nvPicPr>
        <p:blipFill rotWithShape="1">
          <a:blip r:embed="rId4">
            <a:alphaModFix/>
          </a:blip>
          <a:srcRect b="0" l="0" r="0" t="0"/>
          <a:stretch/>
        </p:blipFill>
        <p:spPr>
          <a:xfrm>
            <a:off x="462061" y="692941"/>
            <a:ext cx="3223410" cy="73298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ght - Shape + Illustration 3">
  <p:cSld name="Title - Light - Shape + Illustration 3">
    <p:bg>
      <p:bgPr>
        <a:solidFill>
          <a:schemeClr val="lt2"/>
        </a:solidFill>
      </p:bgPr>
    </p:bg>
    <p:spTree>
      <p:nvGrpSpPr>
        <p:cNvPr id="198" name="Shape 198"/>
        <p:cNvGrpSpPr/>
        <p:nvPr/>
      </p:nvGrpSpPr>
      <p:grpSpPr>
        <a:xfrm>
          <a:off x="0" y="0"/>
          <a:ext cx="0" cy="0"/>
          <a:chOff x="0" y="0"/>
          <a:chExt cx="0" cy="0"/>
        </a:xfrm>
      </p:grpSpPr>
      <p:pic>
        <p:nvPicPr>
          <p:cNvPr id="199" name="Google Shape;199;p26" title="Shape Graphics-9.png"/>
          <p:cNvPicPr preferRelativeResize="0"/>
          <p:nvPr/>
        </p:nvPicPr>
        <p:blipFill rotWithShape="1">
          <a:blip r:embed="rId2">
            <a:alphaModFix/>
          </a:blip>
          <a:srcRect b="0" l="0" r="0" t="0"/>
          <a:stretch/>
        </p:blipFill>
        <p:spPr>
          <a:xfrm>
            <a:off x="9507675" y="5732025"/>
            <a:ext cx="1143300" cy="1143300"/>
          </a:xfrm>
          <a:prstGeom prst="rect">
            <a:avLst/>
          </a:prstGeom>
          <a:noFill/>
          <a:ln>
            <a:noFill/>
          </a:ln>
        </p:spPr>
      </p:pic>
      <p:pic>
        <p:nvPicPr>
          <p:cNvPr id="200" name="Google Shape;200;p26" title="Shape Graphics-27.png"/>
          <p:cNvPicPr preferRelativeResize="0"/>
          <p:nvPr/>
        </p:nvPicPr>
        <p:blipFill rotWithShape="1">
          <a:blip r:embed="rId3">
            <a:alphaModFix/>
          </a:blip>
          <a:srcRect b="0" l="0" r="0" t="0"/>
          <a:stretch/>
        </p:blipFill>
        <p:spPr>
          <a:xfrm rot="931114">
            <a:off x="7060096" y="551992"/>
            <a:ext cx="4911357" cy="4911340"/>
          </a:xfrm>
          <a:prstGeom prst="rect">
            <a:avLst/>
          </a:prstGeom>
          <a:noFill/>
          <a:ln>
            <a:noFill/>
          </a:ln>
        </p:spPr>
      </p:pic>
      <p:sp>
        <p:nvSpPr>
          <p:cNvPr id="201" name="Google Shape;201;p26"/>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dk1"/>
              </a:buClr>
              <a:buSzPts val="1800"/>
              <a:buNone/>
              <a:defRPr b="0" sz="18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2" name="Google Shape;202;p26"/>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5500"/>
              <a:buFont typeface="Livvic"/>
              <a:buNone/>
              <a:defRPr sz="55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3" name="Google Shape;203;p26"/>
          <p:cNvSpPr txBox="1"/>
          <p:nvPr>
            <p:ph idx="2"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04" name="Google Shape;204;p26"/>
          <p:cNvPicPr preferRelativeResize="0"/>
          <p:nvPr/>
        </p:nvPicPr>
        <p:blipFill rotWithShape="1">
          <a:blip r:embed="rId4">
            <a:alphaModFix/>
          </a:blip>
          <a:srcRect b="0" l="0" r="0" t="0"/>
          <a:stretch/>
        </p:blipFill>
        <p:spPr>
          <a:xfrm>
            <a:off x="462061" y="692941"/>
            <a:ext cx="3223410" cy="73298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ark - Shape + Illustration 1">
  <p:cSld name="Title - Dark - Shape + Illustration 1">
    <p:bg>
      <p:bgPr>
        <a:solidFill>
          <a:schemeClr val="dk2"/>
        </a:solidFill>
      </p:bgPr>
    </p:bg>
    <p:spTree>
      <p:nvGrpSpPr>
        <p:cNvPr id="205" name="Shape 205"/>
        <p:cNvGrpSpPr/>
        <p:nvPr/>
      </p:nvGrpSpPr>
      <p:grpSpPr>
        <a:xfrm>
          <a:off x="0" y="0"/>
          <a:ext cx="0" cy="0"/>
          <a:chOff x="0" y="0"/>
          <a:chExt cx="0" cy="0"/>
        </a:xfrm>
      </p:grpSpPr>
      <p:pic>
        <p:nvPicPr>
          <p:cNvPr id="206" name="Google Shape;206;p27" title="Shape Graphics-13.png"/>
          <p:cNvPicPr preferRelativeResize="0"/>
          <p:nvPr/>
        </p:nvPicPr>
        <p:blipFill rotWithShape="1">
          <a:blip r:embed="rId2">
            <a:alphaModFix/>
          </a:blip>
          <a:srcRect b="179" l="0" r="0" t="179"/>
          <a:stretch/>
        </p:blipFill>
        <p:spPr>
          <a:xfrm rot="5400000">
            <a:off x="10139697" y="4743363"/>
            <a:ext cx="1437400" cy="2861151"/>
          </a:xfrm>
          <a:prstGeom prst="rect">
            <a:avLst/>
          </a:prstGeom>
          <a:noFill/>
          <a:ln>
            <a:noFill/>
          </a:ln>
        </p:spPr>
      </p:pic>
      <p:pic>
        <p:nvPicPr>
          <p:cNvPr id="207" name="Google Shape;207;p27" title="Shape Graphics-37.png"/>
          <p:cNvPicPr preferRelativeResize="0"/>
          <p:nvPr/>
        </p:nvPicPr>
        <p:blipFill rotWithShape="1">
          <a:blip r:embed="rId3">
            <a:alphaModFix/>
          </a:blip>
          <a:srcRect b="159" l="0" r="0" t="159"/>
          <a:stretch/>
        </p:blipFill>
        <p:spPr>
          <a:xfrm rot="-1331731">
            <a:off x="5628085" y="177186"/>
            <a:ext cx="6621856" cy="5731206"/>
          </a:xfrm>
          <a:prstGeom prst="rect">
            <a:avLst/>
          </a:prstGeom>
          <a:noFill/>
          <a:ln>
            <a:noFill/>
          </a:ln>
        </p:spPr>
      </p:pic>
      <p:sp>
        <p:nvSpPr>
          <p:cNvPr id="208" name="Google Shape;208;p27"/>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lt1"/>
              </a:buClr>
              <a:buSzPts val="1800"/>
              <a:buNone/>
              <a:defRPr b="0" sz="18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pic>
        <p:nvPicPr>
          <p:cNvPr id="209" name="Google Shape;209;p27"/>
          <p:cNvPicPr preferRelativeResize="0"/>
          <p:nvPr/>
        </p:nvPicPr>
        <p:blipFill rotWithShape="1">
          <a:blip r:embed="rId4">
            <a:alphaModFix/>
          </a:blip>
          <a:srcRect b="0" l="0" r="0" t="0"/>
          <a:stretch/>
        </p:blipFill>
        <p:spPr>
          <a:xfrm>
            <a:off x="462053" y="692941"/>
            <a:ext cx="3216998" cy="731520"/>
          </a:xfrm>
          <a:prstGeom prst="rect">
            <a:avLst/>
          </a:prstGeom>
          <a:noFill/>
          <a:ln>
            <a:noFill/>
          </a:ln>
        </p:spPr>
      </p:pic>
      <p:sp>
        <p:nvSpPr>
          <p:cNvPr id="210" name="Google Shape;210;p27"/>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500"/>
              <a:buFont typeface="Livvic"/>
              <a:buNone/>
              <a:defRPr sz="5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7"/>
          <p:cNvSpPr txBox="1"/>
          <p:nvPr>
            <p:ph idx="2"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ark - Shape + Illustration 2">
  <p:cSld name="Title - Dark - Shape + Illustration 2">
    <p:bg>
      <p:bgPr>
        <a:solidFill>
          <a:schemeClr val="dk2"/>
        </a:solidFill>
      </p:bgPr>
    </p:bg>
    <p:spTree>
      <p:nvGrpSpPr>
        <p:cNvPr id="212" name="Shape 212"/>
        <p:cNvGrpSpPr/>
        <p:nvPr/>
      </p:nvGrpSpPr>
      <p:grpSpPr>
        <a:xfrm>
          <a:off x="0" y="0"/>
          <a:ext cx="0" cy="0"/>
          <a:chOff x="0" y="0"/>
          <a:chExt cx="0" cy="0"/>
        </a:xfrm>
      </p:grpSpPr>
      <p:pic>
        <p:nvPicPr>
          <p:cNvPr id="213" name="Google Shape;213;p28" title="Shape Graphics-7.png"/>
          <p:cNvPicPr preferRelativeResize="0"/>
          <p:nvPr/>
        </p:nvPicPr>
        <p:blipFill rotWithShape="1">
          <a:blip r:embed="rId2">
            <a:alphaModFix/>
          </a:blip>
          <a:srcRect b="0" l="0" r="0" t="0"/>
          <a:stretch/>
        </p:blipFill>
        <p:spPr>
          <a:xfrm>
            <a:off x="6310550" y="0"/>
            <a:ext cx="5131200" cy="5131200"/>
          </a:xfrm>
          <a:prstGeom prst="rect">
            <a:avLst/>
          </a:prstGeom>
          <a:noFill/>
          <a:ln>
            <a:noFill/>
          </a:ln>
        </p:spPr>
      </p:pic>
      <p:pic>
        <p:nvPicPr>
          <p:cNvPr id="214" name="Google Shape;214;p28" title="Shape Graphics-31.png"/>
          <p:cNvPicPr preferRelativeResize="0"/>
          <p:nvPr/>
        </p:nvPicPr>
        <p:blipFill rotWithShape="1">
          <a:blip r:embed="rId3">
            <a:alphaModFix/>
          </a:blip>
          <a:srcRect b="0" l="0" r="0" t="10"/>
          <a:stretch/>
        </p:blipFill>
        <p:spPr>
          <a:xfrm>
            <a:off x="9116576" y="4740962"/>
            <a:ext cx="2176690" cy="2117025"/>
          </a:xfrm>
          <a:prstGeom prst="rect">
            <a:avLst/>
          </a:prstGeom>
          <a:noFill/>
          <a:ln>
            <a:noFill/>
          </a:ln>
        </p:spPr>
      </p:pic>
      <p:sp>
        <p:nvSpPr>
          <p:cNvPr id="215" name="Google Shape;215;p28"/>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lt1"/>
              </a:buClr>
              <a:buSzPts val="1800"/>
              <a:buNone/>
              <a:defRPr b="0" sz="18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pic>
        <p:nvPicPr>
          <p:cNvPr id="216" name="Google Shape;216;p28"/>
          <p:cNvPicPr preferRelativeResize="0"/>
          <p:nvPr/>
        </p:nvPicPr>
        <p:blipFill rotWithShape="1">
          <a:blip r:embed="rId4">
            <a:alphaModFix/>
          </a:blip>
          <a:srcRect b="0" l="0" r="0" t="0"/>
          <a:stretch/>
        </p:blipFill>
        <p:spPr>
          <a:xfrm>
            <a:off x="462053" y="692941"/>
            <a:ext cx="3216998" cy="731520"/>
          </a:xfrm>
          <a:prstGeom prst="rect">
            <a:avLst/>
          </a:prstGeom>
          <a:noFill/>
          <a:ln>
            <a:noFill/>
          </a:ln>
        </p:spPr>
      </p:pic>
      <p:sp>
        <p:nvSpPr>
          <p:cNvPr id="217" name="Google Shape;217;p28"/>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500"/>
              <a:buFont typeface="Livvic"/>
              <a:buNone/>
              <a:defRPr sz="5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8" name="Google Shape;218;p28"/>
          <p:cNvSpPr txBox="1"/>
          <p:nvPr>
            <p:ph idx="2"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ark - Shape + Illustration 3">
  <p:cSld name="Title - Dark - Shape + Illustration 3">
    <p:bg>
      <p:bgPr>
        <a:solidFill>
          <a:schemeClr val="dk2"/>
        </a:solidFill>
      </p:bgPr>
    </p:bg>
    <p:spTree>
      <p:nvGrpSpPr>
        <p:cNvPr id="219" name="Shape 219"/>
        <p:cNvGrpSpPr/>
        <p:nvPr/>
      </p:nvGrpSpPr>
      <p:grpSpPr>
        <a:xfrm>
          <a:off x="0" y="0"/>
          <a:ext cx="0" cy="0"/>
          <a:chOff x="0" y="0"/>
          <a:chExt cx="0" cy="0"/>
        </a:xfrm>
      </p:grpSpPr>
      <p:pic>
        <p:nvPicPr>
          <p:cNvPr id="220" name="Google Shape;220;p29" title="Shape Graphics-7.png"/>
          <p:cNvPicPr preferRelativeResize="0"/>
          <p:nvPr/>
        </p:nvPicPr>
        <p:blipFill rotWithShape="1">
          <a:blip r:embed="rId2">
            <a:alphaModFix/>
          </a:blip>
          <a:srcRect b="0" l="0" r="0" t="0"/>
          <a:stretch/>
        </p:blipFill>
        <p:spPr>
          <a:xfrm>
            <a:off x="9507675" y="5732025"/>
            <a:ext cx="1143300" cy="1143300"/>
          </a:xfrm>
          <a:prstGeom prst="rect">
            <a:avLst/>
          </a:prstGeom>
          <a:noFill/>
          <a:ln>
            <a:noFill/>
          </a:ln>
        </p:spPr>
      </p:pic>
      <p:pic>
        <p:nvPicPr>
          <p:cNvPr id="221" name="Google Shape;221;p29" title="Shape Graphics-25.png"/>
          <p:cNvPicPr preferRelativeResize="0"/>
          <p:nvPr/>
        </p:nvPicPr>
        <p:blipFill rotWithShape="1">
          <a:blip r:embed="rId3">
            <a:alphaModFix/>
          </a:blip>
          <a:srcRect b="0" l="0" r="0" t="0"/>
          <a:stretch/>
        </p:blipFill>
        <p:spPr>
          <a:xfrm rot="931114">
            <a:off x="7060096" y="551992"/>
            <a:ext cx="4911357" cy="4911340"/>
          </a:xfrm>
          <a:prstGeom prst="rect">
            <a:avLst/>
          </a:prstGeom>
          <a:noFill/>
          <a:ln>
            <a:noFill/>
          </a:ln>
        </p:spPr>
      </p:pic>
      <p:sp>
        <p:nvSpPr>
          <p:cNvPr id="222" name="Google Shape;222;p29"/>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lt1"/>
              </a:buClr>
              <a:buSzPts val="1800"/>
              <a:buNone/>
              <a:defRPr b="0" sz="18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pic>
        <p:nvPicPr>
          <p:cNvPr id="223" name="Google Shape;223;p29"/>
          <p:cNvPicPr preferRelativeResize="0"/>
          <p:nvPr/>
        </p:nvPicPr>
        <p:blipFill rotWithShape="1">
          <a:blip r:embed="rId4">
            <a:alphaModFix/>
          </a:blip>
          <a:srcRect b="0" l="0" r="0" t="0"/>
          <a:stretch/>
        </p:blipFill>
        <p:spPr>
          <a:xfrm>
            <a:off x="462053" y="692941"/>
            <a:ext cx="3216998" cy="731520"/>
          </a:xfrm>
          <a:prstGeom prst="rect">
            <a:avLst/>
          </a:prstGeom>
          <a:noFill/>
          <a:ln>
            <a:noFill/>
          </a:ln>
        </p:spPr>
      </p:pic>
      <p:sp>
        <p:nvSpPr>
          <p:cNvPr id="224" name="Google Shape;224;p29"/>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500"/>
              <a:buFont typeface="Livvic"/>
              <a:buNone/>
              <a:defRPr sz="55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5" name="Google Shape;225;p29"/>
          <p:cNvSpPr txBox="1"/>
          <p:nvPr>
            <p:ph idx="2"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Blue">
  <p:cSld name="Feature or Intro - Blue">
    <p:bg>
      <p:bgPr>
        <a:solidFill>
          <a:srgbClr val="131357"/>
        </a:solidFill>
      </p:bgPr>
    </p:bg>
    <p:spTree>
      <p:nvGrpSpPr>
        <p:cNvPr id="226" name="Shape 226"/>
        <p:cNvGrpSpPr/>
        <p:nvPr/>
      </p:nvGrpSpPr>
      <p:grpSpPr>
        <a:xfrm>
          <a:off x="0" y="0"/>
          <a:ext cx="0" cy="0"/>
          <a:chOff x="0" y="0"/>
          <a:chExt cx="0" cy="0"/>
        </a:xfrm>
      </p:grpSpPr>
      <p:pic>
        <p:nvPicPr>
          <p:cNvPr id="227" name="Google Shape;227;p30" title="Shape Graphics-10.png"/>
          <p:cNvPicPr preferRelativeResize="0"/>
          <p:nvPr/>
        </p:nvPicPr>
        <p:blipFill rotWithShape="1">
          <a:blip r:embed="rId2">
            <a:alphaModFix amt="20000"/>
          </a:blip>
          <a:srcRect b="0" l="0" r="10" t="0"/>
          <a:stretch/>
        </p:blipFill>
        <p:spPr>
          <a:xfrm rot="1549080">
            <a:off x="7188817" y="481024"/>
            <a:ext cx="5249679" cy="4998554"/>
          </a:xfrm>
          <a:prstGeom prst="rect">
            <a:avLst/>
          </a:prstGeom>
          <a:noFill/>
          <a:ln>
            <a:noFill/>
          </a:ln>
        </p:spPr>
      </p:pic>
      <p:sp>
        <p:nvSpPr>
          <p:cNvPr id="228" name="Google Shape;228;p30"/>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accent4"/>
              </a:buClr>
              <a:buSzPts val="6000"/>
              <a:buFont typeface="Livvic"/>
              <a:buNone/>
              <a:defRPr sz="6000">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9" name="Google Shape;229;p30"/>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30" name="Google Shape;230;p30"/>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31" name="Google Shape;231;p30"/>
          <p:cNvPicPr preferRelativeResize="0"/>
          <p:nvPr/>
        </p:nvPicPr>
        <p:blipFill rotWithShape="1">
          <a:blip r:embed="rId3">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Basic with Intro">
  <p:cSld name="Text - Basic with Intro">
    <p:spTree>
      <p:nvGrpSpPr>
        <p:cNvPr id="26" name="Shape 26"/>
        <p:cNvGrpSpPr/>
        <p:nvPr/>
      </p:nvGrpSpPr>
      <p:grpSpPr>
        <a:xfrm>
          <a:off x="0" y="0"/>
          <a:ext cx="0" cy="0"/>
          <a:chOff x="0" y="0"/>
          <a:chExt cx="0" cy="0"/>
        </a:xfrm>
      </p:grpSpPr>
      <p:sp>
        <p:nvSpPr>
          <p:cNvPr id="27" name="Google Shape;27;p4"/>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i="0" sz="900" u="none" cap="none" strike="noStrike">
                <a:solidFill>
                  <a:srgbClr val="7A7977"/>
                </a:solidFill>
                <a:latin typeface="Livvic"/>
                <a:ea typeface="Livvic"/>
                <a:cs typeface="Livvic"/>
                <a:sym typeface="Livvic"/>
              </a:defRPr>
            </a:lvl1pPr>
            <a:lvl2pPr indent="0" lvl="1" marL="0" algn="r">
              <a:spcBef>
                <a:spcPts val="0"/>
              </a:spcBef>
              <a:buNone/>
              <a:defRPr b="0" i="0" sz="900" u="none" cap="none" strike="noStrike">
                <a:solidFill>
                  <a:srgbClr val="7A7977"/>
                </a:solidFill>
                <a:latin typeface="Livvic"/>
                <a:ea typeface="Livvic"/>
                <a:cs typeface="Livvic"/>
                <a:sym typeface="Livvic"/>
              </a:defRPr>
            </a:lvl2pPr>
            <a:lvl3pPr indent="0" lvl="2" marL="0" algn="r">
              <a:spcBef>
                <a:spcPts val="0"/>
              </a:spcBef>
              <a:buNone/>
              <a:defRPr b="0" i="0" sz="900" u="none" cap="none" strike="noStrike">
                <a:solidFill>
                  <a:srgbClr val="7A7977"/>
                </a:solidFill>
                <a:latin typeface="Livvic"/>
                <a:ea typeface="Livvic"/>
                <a:cs typeface="Livvic"/>
                <a:sym typeface="Livvic"/>
              </a:defRPr>
            </a:lvl3pPr>
            <a:lvl4pPr indent="0" lvl="3" marL="0" algn="r">
              <a:spcBef>
                <a:spcPts val="0"/>
              </a:spcBef>
              <a:buNone/>
              <a:defRPr b="0" i="0" sz="900" u="none" cap="none" strike="noStrike">
                <a:solidFill>
                  <a:srgbClr val="7A7977"/>
                </a:solidFill>
                <a:latin typeface="Livvic"/>
                <a:ea typeface="Livvic"/>
                <a:cs typeface="Livvic"/>
                <a:sym typeface="Livvic"/>
              </a:defRPr>
            </a:lvl4pPr>
            <a:lvl5pPr indent="0" lvl="4" marL="0" algn="r">
              <a:spcBef>
                <a:spcPts val="0"/>
              </a:spcBef>
              <a:buNone/>
              <a:defRPr b="0" i="0" sz="900" u="none" cap="none" strike="noStrike">
                <a:solidFill>
                  <a:srgbClr val="7A7977"/>
                </a:solidFill>
                <a:latin typeface="Livvic"/>
                <a:ea typeface="Livvic"/>
                <a:cs typeface="Livvic"/>
                <a:sym typeface="Livvic"/>
              </a:defRPr>
            </a:lvl5pPr>
            <a:lvl6pPr indent="0" lvl="5" marL="0" algn="r">
              <a:spcBef>
                <a:spcPts val="0"/>
              </a:spcBef>
              <a:buNone/>
              <a:defRPr b="0" i="0" sz="900" u="none" cap="none" strike="noStrike">
                <a:solidFill>
                  <a:srgbClr val="7A7977"/>
                </a:solidFill>
                <a:latin typeface="Livvic"/>
                <a:ea typeface="Livvic"/>
                <a:cs typeface="Livvic"/>
                <a:sym typeface="Livvic"/>
              </a:defRPr>
            </a:lvl6pPr>
            <a:lvl7pPr indent="0" lvl="6" marL="0" algn="r">
              <a:spcBef>
                <a:spcPts val="0"/>
              </a:spcBef>
              <a:buNone/>
              <a:defRPr b="0" i="0" sz="900" u="none" cap="none" strike="noStrike">
                <a:solidFill>
                  <a:srgbClr val="7A7977"/>
                </a:solidFill>
                <a:latin typeface="Livvic"/>
                <a:ea typeface="Livvic"/>
                <a:cs typeface="Livvic"/>
                <a:sym typeface="Livvic"/>
              </a:defRPr>
            </a:lvl7pPr>
            <a:lvl8pPr indent="0" lvl="7" marL="0" algn="r">
              <a:spcBef>
                <a:spcPts val="0"/>
              </a:spcBef>
              <a:buNone/>
              <a:defRPr b="0" i="0" sz="900" u="none" cap="none" strike="noStrike">
                <a:solidFill>
                  <a:srgbClr val="7A7977"/>
                </a:solidFill>
                <a:latin typeface="Livvic"/>
                <a:ea typeface="Livvic"/>
                <a:cs typeface="Livvic"/>
                <a:sym typeface="Livvic"/>
              </a:defRPr>
            </a:lvl8pPr>
            <a:lvl9pPr indent="0" lvl="8" marL="0" algn="r">
              <a:spcBef>
                <a:spcPts val="0"/>
              </a:spcBef>
              <a:buNone/>
              <a:defRPr b="0" i="0" sz="900" u="none" cap="none" strike="noStrike">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28" name="Google Shape;28;p4"/>
          <p:cNvSpPr txBox="1"/>
          <p:nvPr>
            <p:ph idx="1" type="body"/>
          </p:nvPr>
        </p:nvSpPr>
        <p:spPr>
          <a:xfrm>
            <a:off x="464457" y="1279942"/>
            <a:ext cx="11245603" cy="676445"/>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rgbClr val="7F7F7F"/>
              </a:buClr>
              <a:buSzPts val="1600"/>
              <a:buNone/>
              <a:defRPr b="0" i="0" sz="1600">
                <a:solidFill>
                  <a:srgbClr val="7F7F7F"/>
                </a:solidFill>
              </a:defRPr>
            </a:lvl1pPr>
            <a:lvl2pPr indent="-228600" lvl="1" marL="914400" algn="l">
              <a:lnSpc>
                <a:spcPct val="120000"/>
              </a:lnSpc>
              <a:spcBef>
                <a:spcPts val="200"/>
              </a:spcBef>
              <a:spcAft>
                <a:spcPts val="0"/>
              </a:spcAft>
              <a:buClr>
                <a:srgbClr val="7F7F7F"/>
              </a:buClr>
              <a:buSzPts val="1600"/>
              <a:buNone/>
              <a:defRPr sz="1600">
                <a:solidFill>
                  <a:srgbClr val="7F7F7F"/>
                </a:solidFill>
              </a:defRPr>
            </a:lvl2pPr>
            <a:lvl3pPr indent="-228600" lvl="2" marL="1371600" algn="l">
              <a:lnSpc>
                <a:spcPct val="120000"/>
              </a:lnSpc>
              <a:spcBef>
                <a:spcPts val="200"/>
              </a:spcBef>
              <a:spcAft>
                <a:spcPts val="0"/>
              </a:spcAft>
              <a:buClr>
                <a:srgbClr val="7F7F7F"/>
              </a:buClr>
              <a:buSzPts val="1600"/>
              <a:buNone/>
              <a:defRPr sz="1600">
                <a:solidFill>
                  <a:srgbClr val="7F7F7F"/>
                </a:solidFill>
              </a:defRPr>
            </a:lvl3pPr>
            <a:lvl4pPr indent="-228600" lvl="3" marL="1828800" algn="l">
              <a:lnSpc>
                <a:spcPct val="120000"/>
              </a:lnSpc>
              <a:spcBef>
                <a:spcPts val="200"/>
              </a:spcBef>
              <a:spcAft>
                <a:spcPts val="0"/>
              </a:spcAft>
              <a:buClr>
                <a:srgbClr val="7F7F7F"/>
              </a:buClr>
              <a:buSzPts val="1600"/>
              <a:buNone/>
              <a:defRPr sz="1600">
                <a:solidFill>
                  <a:srgbClr val="7F7F7F"/>
                </a:solidFill>
              </a:defRPr>
            </a:lvl4pPr>
            <a:lvl5pPr indent="-228600" lvl="4" marL="2286000" algn="l">
              <a:lnSpc>
                <a:spcPct val="90000"/>
              </a:lnSpc>
              <a:spcBef>
                <a:spcPts val="500"/>
              </a:spcBef>
              <a:spcAft>
                <a:spcPts val="0"/>
              </a:spcAft>
              <a:buClr>
                <a:srgbClr val="7F7F7F"/>
              </a:buClr>
              <a:buSzPts val="1600"/>
              <a:buNone/>
              <a:defRPr sz="1600">
                <a:solidFill>
                  <a:srgbClr val="7F7F7F"/>
                </a:solidFill>
              </a:defRPr>
            </a:lvl5pPr>
            <a:lvl6pPr indent="-228600" lvl="5" marL="2743200" algn="l">
              <a:lnSpc>
                <a:spcPct val="90000"/>
              </a:lnSpc>
              <a:spcBef>
                <a:spcPts val="500"/>
              </a:spcBef>
              <a:spcAft>
                <a:spcPts val="0"/>
              </a:spcAft>
              <a:buClr>
                <a:srgbClr val="7F7F7F"/>
              </a:buClr>
              <a:buSzPts val="1600"/>
              <a:buNone/>
              <a:defRPr sz="1600">
                <a:solidFill>
                  <a:srgbClr val="7F7F7F"/>
                </a:solidFill>
              </a:defRPr>
            </a:lvl6pPr>
            <a:lvl7pPr indent="-228600" lvl="6" marL="3200400" algn="l">
              <a:lnSpc>
                <a:spcPct val="90000"/>
              </a:lnSpc>
              <a:spcBef>
                <a:spcPts val="500"/>
              </a:spcBef>
              <a:spcAft>
                <a:spcPts val="0"/>
              </a:spcAft>
              <a:buClr>
                <a:srgbClr val="7F7F7F"/>
              </a:buClr>
              <a:buSzPts val="1600"/>
              <a:buNone/>
              <a:defRPr sz="1600">
                <a:solidFill>
                  <a:srgbClr val="7F7F7F"/>
                </a:solidFill>
              </a:defRPr>
            </a:lvl7pPr>
            <a:lvl8pPr indent="-228600" lvl="7" marL="3657600" algn="l">
              <a:lnSpc>
                <a:spcPct val="90000"/>
              </a:lnSpc>
              <a:spcBef>
                <a:spcPts val="500"/>
              </a:spcBef>
              <a:spcAft>
                <a:spcPts val="0"/>
              </a:spcAft>
              <a:buClr>
                <a:srgbClr val="7F7F7F"/>
              </a:buClr>
              <a:buSzPts val="1600"/>
              <a:buNone/>
              <a:defRPr sz="1600">
                <a:solidFill>
                  <a:srgbClr val="7F7F7F"/>
                </a:solidFill>
              </a:defRPr>
            </a:lvl8pPr>
            <a:lvl9pPr indent="-228600" lvl="8" marL="4114800" algn="l">
              <a:lnSpc>
                <a:spcPct val="90000"/>
              </a:lnSpc>
              <a:spcBef>
                <a:spcPts val="500"/>
              </a:spcBef>
              <a:spcAft>
                <a:spcPts val="0"/>
              </a:spcAft>
              <a:buClr>
                <a:srgbClr val="7F7F7F"/>
              </a:buClr>
              <a:buSzPts val="1600"/>
              <a:buNone/>
              <a:defRPr sz="1600">
                <a:solidFill>
                  <a:srgbClr val="7F7F7F"/>
                </a:solidFill>
              </a:defRPr>
            </a:lvl9pPr>
          </a:lstStyle>
          <a:p/>
        </p:txBody>
      </p:sp>
      <p:pic>
        <p:nvPicPr>
          <p:cNvPr id="29" name="Google Shape;29;p4"/>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30" name="Google Shape;30;p4"/>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4"/>
          <p:cNvSpPr txBox="1"/>
          <p:nvPr>
            <p:ph idx="2" type="body"/>
          </p:nvPr>
        </p:nvSpPr>
        <p:spPr>
          <a:xfrm>
            <a:off x="464457" y="2108836"/>
            <a:ext cx="11263085" cy="3800946"/>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Green">
  <p:cSld name="Feature or Intro - Green">
    <p:bg>
      <p:bgPr>
        <a:solidFill>
          <a:srgbClr val="094315"/>
        </a:solidFill>
      </p:bgPr>
    </p:bg>
    <p:spTree>
      <p:nvGrpSpPr>
        <p:cNvPr id="232" name="Shape 232"/>
        <p:cNvGrpSpPr/>
        <p:nvPr/>
      </p:nvGrpSpPr>
      <p:grpSpPr>
        <a:xfrm>
          <a:off x="0" y="0"/>
          <a:ext cx="0" cy="0"/>
          <a:chOff x="0" y="0"/>
          <a:chExt cx="0" cy="0"/>
        </a:xfrm>
      </p:grpSpPr>
      <p:pic>
        <p:nvPicPr>
          <p:cNvPr id="233" name="Google Shape;233;p31" title="Shape Graphics-9.png"/>
          <p:cNvPicPr preferRelativeResize="0"/>
          <p:nvPr/>
        </p:nvPicPr>
        <p:blipFill rotWithShape="1">
          <a:blip r:embed="rId2">
            <a:alphaModFix amt="10000"/>
          </a:blip>
          <a:srcRect b="169" l="0" r="0" t="179"/>
          <a:stretch/>
        </p:blipFill>
        <p:spPr>
          <a:xfrm flipH="1" rot="-5400000">
            <a:off x="10235774" y="4901777"/>
            <a:ext cx="1308226" cy="2604226"/>
          </a:xfrm>
          <a:prstGeom prst="rect">
            <a:avLst/>
          </a:prstGeom>
          <a:noFill/>
          <a:ln>
            <a:noFill/>
          </a:ln>
        </p:spPr>
      </p:pic>
      <p:pic>
        <p:nvPicPr>
          <p:cNvPr id="234" name="Google Shape;234;p31" title="Shape Graphics-11.png"/>
          <p:cNvPicPr preferRelativeResize="0"/>
          <p:nvPr/>
        </p:nvPicPr>
        <p:blipFill rotWithShape="1">
          <a:blip r:embed="rId3">
            <a:alphaModFix amt="10000"/>
          </a:blip>
          <a:srcRect b="0" l="0" r="0" t="0"/>
          <a:stretch/>
        </p:blipFill>
        <p:spPr>
          <a:xfrm flipH="1" rot="-1579287">
            <a:off x="6648179" y="1721350"/>
            <a:ext cx="4419728" cy="4419728"/>
          </a:xfrm>
          <a:prstGeom prst="rect">
            <a:avLst/>
          </a:prstGeom>
          <a:noFill/>
          <a:ln>
            <a:noFill/>
          </a:ln>
        </p:spPr>
      </p:pic>
      <p:sp>
        <p:nvSpPr>
          <p:cNvPr id="235" name="Google Shape;235;p31"/>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accent5"/>
              </a:buClr>
              <a:buSzPts val="6000"/>
              <a:buFont typeface="Livvic"/>
              <a:buNone/>
              <a:defRPr sz="60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6" name="Google Shape;236;p31"/>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37" name="Google Shape;237;p31"/>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38" name="Google Shape;238;p31"/>
          <p:cNvPicPr preferRelativeResize="0"/>
          <p:nvPr/>
        </p:nvPicPr>
        <p:blipFill rotWithShape="1">
          <a:blip r:embed="rId4">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Pink">
  <p:cSld name="Feature or Intro - Pink">
    <p:bg>
      <p:bgPr>
        <a:solidFill>
          <a:srgbClr val="540B4E"/>
        </a:solidFill>
      </p:bgPr>
    </p:bg>
    <p:spTree>
      <p:nvGrpSpPr>
        <p:cNvPr id="239" name="Shape 239"/>
        <p:cNvGrpSpPr/>
        <p:nvPr/>
      </p:nvGrpSpPr>
      <p:grpSpPr>
        <a:xfrm>
          <a:off x="0" y="0"/>
          <a:ext cx="0" cy="0"/>
          <a:chOff x="0" y="0"/>
          <a:chExt cx="0" cy="0"/>
        </a:xfrm>
      </p:grpSpPr>
      <p:pic>
        <p:nvPicPr>
          <p:cNvPr id="240" name="Google Shape;240;p32" title="Shape Graphics-13.png"/>
          <p:cNvPicPr preferRelativeResize="0"/>
          <p:nvPr/>
        </p:nvPicPr>
        <p:blipFill>
          <a:blip r:embed="rId2">
            <a:alphaModFix amt="20000"/>
          </a:blip>
          <a:stretch>
            <a:fillRect/>
          </a:stretch>
        </p:blipFill>
        <p:spPr>
          <a:xfrm rot="608992">
            <a:off x="6947412" y="1710887"/>
            <a:ext cx="6100741" cy="5296934"/>
          </a:xfrm>
          <a:prstGeom prst="rect">
            <a:avLst/>
          </a:prstGeom>
          <a:noFill/>
          <a:ln>
            <a:noFill/>
          </a:ln>
        </p:spPr>
      </p:pic>
      <p:sp>
        <p:nvSpPr>
          <p:cNvPr id="241" name="Google Shape;241;p32"/>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accent6"/>
              </a:buClr>
              <a:buSzPts val="6000"/>
              <a:buFont typeface="Livvic"/>
              <a:buNone/>
              <a:defRPr sz="6000">
                <a:solidFill>
                  <a:schemeClr val="accent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2" name="Google Shape;242;p32"/>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43" name="Google Shape;243;p32"/>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44" name="Google Shape;244;p32"/>
          <p:cNvPicPr preferRelativeResize="0"/>
          <p:nvPr/>
        </p:nvPicPr>
        <p:blipFill rotWithShape="1">
          <a:blip r:embed="rId3">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Red">
  <p:cSld name="Feature or Intro - Red">
    <p:bg>
      <p:bgPr>
        <a:solidFill>
          <a:srgbClr val="82190C"/>
        </a:solidFill>
      </p:bgPr>
    </p:bg>
    <p:spTree>
      <p:nvGrpSpPr>
        <p:cNvPr id="245" name="Shape 245"/>
        <p:cNvGrpSpPr/>
        <p:nvPr/>
      </p:nvGrpSpPr>
      <p:grpSpPr>
        <a:xfrm>
          <a:off x="0" y="0"/>
          <a:ext cx="0" cy="0"/>
          <a:chOff x="0" y="0"/>
          <a:chExt cx="0" cy="0"/>
        </a:xfrm>
      </p:grpSpPr>
      <p:pic>
        <p:nvPicPr>
          <p:cNvPr id="246" name="Google Shape;246;p33" title="Shape Graphics-12.png"/>
          <p:cNvPicPr preferRelativeResize="0"/>
          <p:nvPr/>
        </p:nvPicPr>
        <p:blipFill rotWithShape="1">
          <a:blip r:embed="rId2">
            <a:alphaModFix amt="20000"/>
          </a:blip>
          <a:srcRect b="10" l="0" r="0" t="0"/>
          <a:stretch/>
        </p:blipFill>
        <p:spPr>
          <a:xfrm rot="948060">
            <a:off x="7233985" y="506904"/>
            <a:ext cx="6165609" cy="5996687"/>
          </a:xfrm>
          <a:prstGeom prst="rect">
            <a:avLst/>
          </a:prstGeom>
          <a:noFill/>
          <a:ln>
            <a:noFill/>
          </a:ln>
        </p:spPr>
      </p:pic>
      <p:pic>
        <p:nvPicPr>
          <p:cNvPr id="247" name="Google Shape;247;p33" title="Shape Graphics-8.png"/>
          <p:cNvPicPr preferRelativeResize="0"/>
          <p:nvPr/>
        </p:nvPicPr>
        <p:blipFill rotWithShape="1">
          <a:blip r:embed="rId3">
            <a:alphaModFix amt="20000"/>
          </a:blip>
          <a:srcRect b="0" l="0" r="0" t="0"/>
          <a:stretch/>
        </p:blipFill>
        <p:spPr>
          <a:xfrm>
            <a:off x="7771048" y="793561"/>
            <a:ext cx="1933381" cy="1933381"/>
          </a:xfrm>
          <a:prstGeom prst="rect">
            <a:avLst/>
          </a:prstGeom>
          <a:noFill/>
          <a:ln>
            <a:noFill/>
          </a:ln>
        </p:spPr>
      </p:pic>
      <p:sp>
        <p:nvSpPr>
          <p:cNvPr id="248" name="Google Shape;248;p33"/>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accent3"/>
              </a:buClr>
              <a:buSzPts val="6000"/>
              <a:buFont typeface="Livvic"/>
              <a:buNone/>
              <a:defRPr sz="60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9" name="Google Shape;249;p33"/>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50" name="Google Shape;250;p33"/>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51" name="Google Shape;251;p33"/>
          <p:cNvPicPr preferRelativeResize="0"/>
          <p:nvPr/>
        </p:nvPicPr>
        <p:blipFill rotWithShape="1">
          <a:blip r:embed="rId4">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Orange">
  <p:cSld name="Feature or Intro - Orange">
    <p:bg>
      <p:bgPr>
        <a:solidFill>
          <a:srgbClr val="983E14"/>
        </a:solidFill>
      </p:bgPr>
    </p:bg>
    <p:spTree>
      <p:nvGrpSpPr>
        <p:cNvPr id="252" name="Shape 252"/>
        <p:cNvGrpSpPr/>
        <p:nvPr/>
      </p:nvGrpSpPr>
      <p:grpSpPr>
        <a:xfrm>
          <a:off x="0" y="0"/>
          <a:ext cx="0" cy="0"/>
          <a:chOff x="0" y="0"/>
          <a:chExt cx="0" cy="0"/>
        </a:xfrm>
      </p:grpSpPr>
      <p:pic>
        <p:nvPicPr>
          <p:cNvPr id="253" name="Google Shape;253;p34" title="Shape Graphics-7.png"/>
          <p:cNvPicPr preferRelativeResize="0"/>
          <p:nvPr/>
        </p:nvPicPr>
        <p:blipFill rotWithShape="1">
          <a:blip r:embed="rId2">
            <a:alphaModFix amt="20000"/>
          </a:blip>
          <a:srcRect b="0" l="0" r="0" t="0"/>
          <a:stretch/>
        </p:blipFill>
        <p:spPr>
          <a:xfrm rot="-517210">
            <a:off x="7595857" y="-244097"/>
            <a:ext cx="6289833" cy="6289833"/>
          </a:xfrm>
          <a:prstGeom prst="rect">
            <a:avLst/>
          </a:prstGeom>
          <a:noFill/>
          <a:ln>
            <a:noFill/>
          </a:ln>
        </p:spPr>
      </p:pic>
      <p:pic>
        <p:nvPicPr>
          <p:cNvPr id="254" name="Google Shape;254;p34" title="Shape Graphics-10.png"/>
          <p:cNvPicPr preferRelativeResize="0"/>
          <p:nvPr/>
        </p:nvPicPr>
        <p:blipFill rotWithShape="1">
          <a:blip r:embed="rId3">
            <a:alphaModFix amt="20000"/>
          </a:blip>
          <a:srcRect b="0" l="209" r="219" t="0"/>
          <a:stretch/>
        </p:blipFill>
        <p:spPr>
          <a:xfrm>
            <a:off x="8585600" y="5007092"/>
            <a:ext cx="1970742" cy="1884307"/>
          </a:xfrm>
          <a:prstGeom prst="rect">
            <a:avLst/>
          </a:prstGeom>
          <a:noFill/>
          <a:ln>
            <a:noFill/>
          </a:ln>
        </p:spPr>
      </p:pic>
      <p:sp>
        <p:nvSpPr>
          <p:cNvPr id="255" name="Google Shape;255;p34"/>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accent2"/>
              </a:buClr>
              <a:buSzPts val="6000"/>
              <a:buFont typeface="Livvic"/>
              <a:buNone/>
              <a:defRPr sz="6000">
                <a:solidFill>
                  <a:schemeClr val="accen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6" name="Google Shape;256;p34"/>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57" name="Google Shape;257;p34"/>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58" name="Google Shape;258;p34"/>
          <p:cNvPicPr preferRelativeResize="0"/>
          <p:nvPr/>
        </p:nvPicPr>
        <p:blipFill rotWithShape="1">
          <a:blip r:embed="rId4">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Yellow">
  <p:cSld name="Feature or Intro - Yellow">
    <p:bg>
      <p:bgPr>
        <a:solidFill>
          <a:srgbClr val="82601C"/>
        </a:solidFill>
      </p:bgPr>
    </p:bg>
    <p:spTree>
      <p:nvGrpSpPr>
        <p:cNvPr id="259" name="Shape 259"/>
        <p:cNvGrpSpPr/>
        <p:nvPr/>
      </p:nvGrpSpPr>
      <p:grpSpPr>
        <a:xfrm>
          <a:off x="0" y="0"/>
          <a:ext cx="0" cy="0"/>
          <a:chOff x="0" y="0"/>
          <a:chExt cx="0" cy="0"/>
        </a:xfrm>
      </p:grpSpPr>
      <p:pic>
        <p:nvPicPr>
          <p:cNvPr id="260" name="Google Shape;260;p35" title="Shape Graphics-8.png"/>
          <p:cNvPicPr preferRelativeResize="0"/>
          <p:nvPr/>
        </p:nvPicPr>
        <p:blipFill rotWithShape="1">
          <a:blip r:embed="rId2">
            <a:alphaModFix amt="20000"/>
          </a:blip>
          <a:srcRect b="0" l="0" r="0" t="0"/>
          <a:stretch/>
        </p:blipFill>
        <p:spPr>
          <a:xfrm>
            <a:off x="6930881" y="5263495"/>
            <a:ext cx="1596888" cy="1596888"/>
          </a:xfrm>
          <a:prstGeom prst="rect">
            <a:avLst/>
          </a:prstGeom>
          <a:noFill/>
          <a:ln>
            <a:noFill/>
          </a:ln>
        </p:spPr>
      </p:pic>
      <p:pic>
        <p:nvPicPr>
          <p:cNvPr id="261" name="Google Shape;261;p35" title="Shape Graphics-9.png"/>
          <p:cNvPicPr preferRelativeResize="0"/>
          <p:nvPr/>
        </p:nvPicPr>
        <p:blipFill rotWithShape="1">
          <a:blip r:embed="rId3">
            <a:alphaModFix amt="20000"/>
          </a:blip>
          <a:srcRect b="169" l="0" r="0" t="179"/>
          <a:stretch/>
        </p:blipFill>
        <p:spPr>
          <a:xfrm rot="-2358091">
            <a:off x="8034706" y="1258763"/>
            <a:ext cx="3335473" cy="6639772"/>
          </a:xfrm>
          <a:prstGeom prst="rect">
            <a:avLst/>
          </a:prstGeom>
          <a:noFill/>
          <a:ln>
            <a:noFill/>
          </a:ln>
        </p:spPr>
      </p:pic>
      <p:sp>
        <p:nvSpPr>
          <p:cNvPr id="262" name="Google Shape;262;p35"/>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accent1"/>
              </a:buClr>
              <a:buSzPts val="6000"/>
              <a:buFont typeface="Livvic"/>
              <a:buNone/>
              <a:defRPr sz="60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3" name="Google Shape;263;p35"/>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64" name="Google Shape;264;p35"/>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65" name="Google Shape;265;p35"/>
          <p:cNvPicPr preferRelativeResize="0"/>
          <p:nvPr/>
        </p:nvPicPr>
        <p:blipFill rotWithShape="1">
          <a:blip r:embed="rId4">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Dark 1">
  <p:cSld name="Feature or Intro - Dark 1">
    <p:bg>
      <p:bgPr>
        <a:solidFill>
          <a:schemeClr val="dk2"/>
        </a:solidFill>
      </p:bgPr>
    </p:bg>
    <p:spTree>
      <p:nvGrpSpPr>
        <p:cNvPr id="266" name="Shape 266"/>
        <p:cNvGrpSpPr/>
        <p:nvPr/>
      </p:nvGrpSpPr>
      <p:grpSpPr>
        <a:xfrm>
          <a:off x="0" y="0"/>
          <a:ext cx="0" cy="0"/>
          <a:chOff x="0" y="0"/>
          <a:chExt cx="0" cy="0"/>
        </a:xfrm>
      </p:grpSpPr>
      <p:pic>
        <p:nvPicPr>
          <p:cNvPr id="267" name="Google Shape;267;p36" title="Shape Graphics-13.png"/>
          <p:cNvPicPr preferRelativeResize="0"/>
          <p:nvPr/>
        </p:nvPicPr>
        <p:blipFill rotWithShape="1">
          <a:blip r:embed="rId2">
            <a:alphaModFix/>
          </a:blip>
          <a:srcRect b="179" l="0" r="0" t="179"/>
          <a:stretch/>
        </p:blipFill>
        <p:spPr>
          <a:xfrm rot="5400000">
            <a:off x="10139697" y="4743363"/>
            <a:ext cx="1437400" cy="2861151"/>
          </a:xfrm>
          <a:prstGeom prst="rect">
            <a:avLst/>
          </a:prstGeom>
          <a:noFill/>
          <a:ln>
            <a:noFill/>
          </a:ln>
        </p:spPr>
      </p:pic>
      <p:pic>
        <p:nvPicPr>
          <p:cNvPr id="268" name="Google Shape;268;p36" title="Shape Graphics-37.png"/>
          <p:cNvPicPr preferRelativeResize="0"/>
          <p:nvPr/>
        </p:nvPicPr>
        <p:blipFill rotWithShape="1">
          <a:blip r:embed="rId3">
            <a:alphaModFix/>
          </a:blip>
          <a:srcRect b="159" l="0" r="0" t="159"/>
          <a:stretch/>
        </p:blipFill>
        <p:spPr>
          <a:xfrm rot="-1331731">
            <a:off x="5628085" y="177186"/>
            <a:ext cx="6621856" cy="5731206"/>
          </a:xfrm>
          <a:prstGeom prst="rect">
            <a:avLst/>
          </a:prstGeom>
          <a:noFill/>
          <a:ln>
            <a:noFill/>
          </a:ln>
        </p:spPr>
      </p:pic>
      <p:sp>
        <p:nvSpPr>
          <p:cNvPr id="269" name="Google Shape;269;p36"/>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6000"/>
              <a:buFont typeface="Livvic"/>
              <a:buNone/>
              <a:defRPr sz="60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70" name="Google Shape;270;p36"/>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71" name="Google Shape;271;p36"/>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i="0" sz="900" u="none" cap="none" strike="noStrike">
                <a:solidFill>
                  <a:schemeClr val="lt1"/>
                </a:solidFill>
                <a:latin typeface="Livvic"/>
                <a:ea typeface="Livvic"/>
                <a:cs typeface="Livvic"/>
                <a:sym typeface="Livvic"/>
              </a:defRPr>
            </a:lvl1pPr>
            <a:lvl2pPr indent="0" lvl="1" marL="0" algn="r">
              <a:spcBef>
                <a:spcPts val="0"/>
              </a:spcBef>
              <a:buNone/>
              <a:defRPr b="0" i="0" sz="900" u="none" cap="none" strike="noStrike">
                <a:solidFill>
                  <a:schemeClr val="lt1"/>
                </a:solidFill>
                <a:latin typeface="Livvic"/>
                <a:ea typeface="Livvic"/>
                <a:cs typeface="Livvic"/>
                <a:sym typeface="Livvic"/>
              </a:defRPr>
            </a:lvl2pPr>
            <a:lvl3pPr indent="0" lvl="2" marL="0" algn="r">
              <a:spcBef>
                <a:spcPts val="0"/>
              </a:spcBef>
              <a:buNone/>
              <a:defRPr b="0" i="0" sz="900" u="none" cap="none" strike="noStrike">
                <a:solidFill>
                  <a:schemeClr val="lt1"/>
                </a:solidFill>
                <a:latin typeface="Livvic"/>
                <a:ea typeface="Livvic"/>
                <a:cs typeface="Livvic"/>
                <a:sym typeface="Livvic"/>
              </a:defRPr>
            </a:lvl3pPr>
            <a:lvl4pPr indent="0" lvl="3" marL="0" algn="r">
              <a:spcBef>
                <a:spcPts val="0"/>
              </a:spcBef>
              <a:buNone/>
              <a:defRPr b="0" i="0" sz="900" u="none" cap="none" strike="noStrike">
                <a:solidFill>
                  <a:schemeClr val="lt1"/>
                </a:solidFill>
                <a:latin typeface="Livvic"/>
                <a:ea typeface="Livvic"/>
                <a:cs typeface="Livvic"/>
                <a:sym typeface="Livvic"/>
              </a:defRPr>
            </a:lvl4pPr>
            <a:lvl5pPr indent="0" lvl="4" marL="0" algn="r">
              <a:spcBef>
                <a:spcPts val="0"/>
              </a:spcBef>
              <a:buNone/>
              <a:defRPr b="0" i="0" sz="900" u="none" cap="none" strike="noStrike">
                <a:solidFill>
                  <a:schemeClr val="lt1"/>
                </a:solidFill>
                <a:latin typeface="Livvic"/>
                <a:ea typeface="Livvic"/>
                <a:cs typeface="Livvic"/>
                <a:sym typeface="Livvic"/>
              </a:defRPr>
            </a:lvl5pPr>
            <a:lvl6pPr indent="0" lvl="5" marL="0" algn="r">
              <a:spcBef>
                <a:spcPts val="0"/>
              </a:spcBef>
              <a:buNone/>
              <a:defRPr b="0" i="0" sz="900" u="none" cap="none" strike="noStrike">
                <a:solidFill>
                  <a:schemeClr val="lt1"/>
                </a:solidFill>
                <a:latin typeface="Livvic"/>
                <a:ea typeface="Livvic"/>
                <a:cs typeface="Livvic"/>
                <a:sym typeface="Livvic"/>
              </a:defRPr>
            </a:lvl6pPr>
            <a:lvl7pPr indent="0" lvl="6" marL="0" algn="r">
              <a:spcBef>
                <a:spcPts val="0"/>
              </a:spcBef>
              <a:buNone/>
              <a:defRPr b="0" i="0" sz="900" u="none" cap="none" strike="noStrike">
                <a:solidFill>
                  <a:schemeClr val="lt1"/>
                </a:solidFill>
                <a:latin typeface="Livvic"/>
                <a:ea typeface="Livvic"/>
                <a:cs typeface="Livvic"/>
                <a:sym typeface="Livvic"/>
              </a:defRPr>
            </a:lvl7pPr>
            <a:lvl8pPr indent="0" lvl="7" marL="0" algn="r">
              <a:spcBef>
                <a:spcPts val="0"/>
              </a:spcBef>
              <a:buNone/>
              <a:defRPr b="0" i="0" sz="900" u="none" cap="none" strike="noStrike">
                <a:solidFill>
                  <a:schemeClr val="lt1"/>
                </a:solidFill>
                <a:latin typeface="Livvic"/>
                <a:ea typeface="Livvic"/>
                <a:cs typeface="Livvic"/>
                <a:sym typeface="Livvic"/>
              </a:defRPr>
            </a:lvl8pPr>
            <a:lvl9pPr indent="0" lvl="8" marL="0" algn="r">
              <a:spcBef>
                <a:spcPts val="0"/>
              </a:spcBef>
              <a:buNone/>
              <a:defRPr b="0" i="0" sz="900" u="none" cap="none" strike="noStrike">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72" name="Google Shape;272;p36"/>
          <p:cNvPicPr preferRelativeResize="0"/>
          <p:nvPr/>
        </p:nvPicPr>
        <p:blipFill rotWithShape="1">
          <a:blip r:embed="rId4">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Dark 2">
  <p:cSld name="Feature or Intro - Dark 2">
    <p:bg>
      <p:bgPr>
        <a:solidFill>
          <a:schemeClr val="dk2"/>
        </a:solidFill>
      </p:bgPr>
    </p:bg>
    <p:spTree>
      <p:nvGrpSpPr>
        <p:cNvPr id="273" name="Shape 273"/>
        <p:cNvGrpSpPr/>
        <p:nvPr/>
      </p:nvGrpSpPr>
      <p:grpSpPr>
        <a:xfrm>
          <a:off x="0" y="0"/>
          <a:ext cx="0" cy="0"/>
          <a:chOff x="0" y="0"/>
          <a:chExt cx="0" cy="0"/>
        </a:xfrm>
      </p:grpSpPr>
      <p:pic>
        <p:nvPicPr>
          <p:cNvPr id="274" name="Google Shape;274;p37" title="Shape Graphics-7.png"/>
          <p:cNvPicPr preferRelativeResize="0"/>
          <p:nvPr/>
        </p:nvPicPr>
        <p:blipFill rotWithShape="1">
          <a:blip r:embed="rId2">
            <a:alphaModFix/>
          </a:blip>
          <a:srcRect b="0" l="0" r="0" t="0"/>
          <a:stretch/>
        </p:blipFill>
        <p:spPr>
          <a:xfrm>
            <a:off x="6310550" y="0"/>
            <a:ext cx="5131200" cy="5131200"/>
          </a:xfrm>
          <a:prstGeom prst="rect">
            <a:avLst/>
          </a:prstGeom>
          <a:noFill/>
          <a:ln>
            <a:noFill/>
          </a:ln>
        </p:spPr>
      </p:pic>
      <p:pic>
        <p:nvPicPr>
          <p:cNvPr id="275" name="Google Shape;275;p37" title="Shape Graphics-31.png"/>
          <p:cNvPicPr preferRelativeResize="0"/>
          <p:nvPr/>
        </p:nvPicPr>
        <p:blipFill rotWithShape="1">
          <a:blip r:embed="rId3">
            <a:alphaModFix/>
          </a:blip>
          <a:srcRect b="0" l="0" r="0" t="10"/>
          <a:stretch/>
        </p:blipFill>
        <p:spPr>
          <a:xfrm>
            <a:off x="9116576" y="4740962"/>
            <a:ext cx="2176690" cy="2117025"/>
          </a:xfrm>
          <a:prstGeom prst="rect">
            <a:avLst/>
          </a:prstGeom>
          <a:noFill/>
          <a:ln>
            <a:noFill/>
          </a:ln>
        </p:spPr>
      </p:pic>
      <p:sp>
        <p:nvSpPr>
          <p:cNvPr id="276" name="Google Shape;276;p37"/>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6000"/>
              <a:buFont typeface="Livvic"/>
              <a:buNone/>
              <a:defRPr sz="60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77" name="Google Shape;277;p37"/>
          <p:cNvSpPr txBox="1"/>
          <p:nvPr>
            <p:ph idx="1" type="body"/>
          </p:nvPr>
        </p:nvSpPr>
        <p:spPr>
          <a:xfrm>
            <a:off x="466688"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78" name="Google Shape;278;p37"/>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79" name="Google Shape;279;p37"/>
          <p:cNvPicPr preferRelativeResize="0"/>
          <p:nvPr/>
        </p:nvPicPr>
        <p:blipFill rotWithShape="1">
          <a:blip r:embed="rId4">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Dark 3">
  <p:cSld name="Feature or Intro - Dark 3">
    <p:bg>
      <p:bgPr>
        <a:solidFill>
          <a:schemeClr val="dk2"/>
        </a:solidFill>
      </p:bgPr>
    </p:bg>
    <p:spTree>
      <p:nvGrpSpPr>
        <p:cNvPr id="280" name="Shape 280"/>
        <p:cNvGrpSpPr/>
        <p:nvPr/>
      </p:nvGrpSpPr>
      <p:grpSpPr>
        <a:xfrm>
          <a:off x="0" y="0"/>
          <a:ext cx="0" cy="0"/>
          <a:chOff x="0" y="0"/>
          <a:chExt cx="0" cy="0"/>
        </a:xfrm>
      </p:grpSpPr>
      <p:pic>
        <p:nvPicPr>
          <p:cNvPr id="281" name="Google Shape;281;p38" title="Shape Graphics-7.png"/>
          <p:cNvPicPr preferRelativeResize="0"/>
          <p:nvPr/>
        </p:nvPicPr>
        <p:blipFill rotWithShape="1">
          <a:blip r:embed="rId2">
            <a:alphaModFix/>
          </a:blip>
          <a:srcRect b="0" l="0" r="0" t="0"/>
          <a:stretch/>
        </p:blipFill>
        <p:spPr>
          <a:xfrm>
            <a:off x="9507675" y="5732025"/>
            <a:ext cx="1143300" cy="1143300"/>
          </a:xfrm>
          <a:prstGeom prst="rect">
            <a:avLst/>
          </a:prstGeom>
          <a:noFill/>
          <a:ln>
            <a:noFill/>
          </a:ln>
        </p:spPr>
      </p:pic>
      <p:pic>
        <p:nvPicPr>
          <p:cNvPr id="282" name="Google Shape;282;p38" title="Shape Graphics-25.png"/>
          <p:cNvPicPr preferRelativeResize="0"/>
          <p:nvPr/>
        </p:nvPicPr>
        <p:blipFill rotWithShape="1">
          <a:blip r:embed="rId3">
            <a:alphaModFix/>
          </a:blip>
          <a:srcRect b="0" l="0" r="0" t="0"/>
          <a:stretch/>
        </p:blipFill>
        <p:spPr>
          <a:xfrm rot="931114">
            <a:off x="7060096" y="551992"/>
            <a:ext cx="4911357" cy="4911340"/>
          </a:xfrm>
          <a:prstGeom prst="rect">
            <a:avLst/>
          </a:prstGeom>
          <a:noFill/>
          <a:ln>
            <a:noFill/>
          </a:ln>
        </p:spPr>
      </p:pic>
      <p:sp>
        <p:nvSpPr>
          <p:cNvPr id="283" name="Google Shape;283;p38"/>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6000"/>
              <a:buFont typeface="Livvic"/>
              <a:buNone/>
              <a:defRPr sz="60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84" name="Google Shape;284;p38"/>
          <p:cNvSpPr txBox="1"/>
          <p:nvPr>
            <p:ph idx="1" type="body"/>
          </p:nvPr>
        </p:nvSpPr>
        <p:spPr>
          <a:xfrm>
            <a:off x="466688"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lt1"/>
              </a:buClr>
              <a:buSzPts val="1600"/>
              <a:buNone/>
              <a:defRPr b="0" sz="16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285" name="Google Shape;285;p38"/>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86" name="Google Shape;286;p38"/>
          <p:cNvPicPr preferRelativeResize="0"/>
          <p:nvPr/>
        </p:nvPicPr>
        <p:blipFill rotWithShape="1">
          <a:blip r:embed="rId4">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Light 1">
  <p:cSld name="Feature or Intro - Light 1">
    <p:bg>
      <p:bgPr>
        <a:solidFill>
          <a:schemeClr val="lt2"/>
        </a:solidFill>
      </p:bgPr>
    </p:bg>
    <p:spTree>
      <p:nvGrpSpPr>
        <p:cNvPr id="287" name="Shape 287"/>
        <p:cNvGrpSpPr/>
        <p:nvPr/>
      </p:nvGrpSpPr>
      <p:grpSpPr>
        <a:xfrm>
          <a:off x="0" y="0"/>
          <a:ext cx="0" cy="0"/>
          <a:chOff x="0" y="0"/>
          <a:chExt cx="0" cy="0"/>
        </a:xfrm>
      </p:grpSpPr>
      <p:pic>
        <p:nvPicPr>
          <p:cNvPr id="288" name="Google Shape;288;p39" title="Shape Graphics-15.png"/>
          <p:cNvPicPr preferRelativeResize="0"/>
          <p:nvPr/>
        </p:nvPicPr>
        <p:blipFill rotWithShape="1">
          <a:blip r:embed="rId2">
            <a:alphaModFix/>
          </a:blip>
          <a:srcRect b="179" l="0" r="0" t="179"/>
          <a:stretch/>
        </p:blipFill>
        <p:spPr>
          <a:xfrm rot="5400000">
            <a:off x="10139697" y="4743363"/>
            <a:ext cx="1437400" cy="2861151"/>
          </a:xfrm>
          <a:prstGeom prst="rect">
            <a:avLst/>
          </a:prstGeom>
          <a:noFill/>
          <a:ln>
            <a:noFill/>
          </a:ln>
        </p:spPr>
      </p:pic>
      <p:pic>
        <p:nvPicPr>
          <p:cNvPr id="289" name="Google Shape;289;p39" title="Shape Graphics-39.png"/>
          <p:cNvPicPr preferRelativeResize="0"/>
          <p:nvPr/>
        </p:nvPicPr>
        <p:blipFill rotWithShape="1">
          <a:blip r:embed="rId3">
            <a:alphaModFix/>
          </a:blip>
          <a:srcRect b="159" l="0" r="0" t="159"/>
          <a:stretch/>
        </p:blipFill>
        <p:spPr>
          <a:xfrm rot="-1331731">
            <a:off x="5628085" y="177186"/>
            <a:ext cx="6621856" cy="5731206"/>
          </a:xfrm>
          <a:prstGeom prst="rect">
            <a:avLst/>
          </a:prstGeom>
          <a:noFill/>
          <a:ln>
            <a:noFill/>
          </a:ln>
        </p:spPr>
      </p:pic>
      <p:sp>
        <p:nvSpPr>
          <p:cNvPr id="290" name="Google Shape;290;p39"/>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6000"/>
              <a:buFont typeface="Livvic"/>
              <a:buNone/>
              <a:defRPr sz="60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1" name="Google Shape;291;p39"/>
          <p:cNvSpPr txBox="1"/>
          <p:nvPr>
            <p:ph idx="1" type="body"/>
          </p:nvPr>
        </p:nvSpPr>
        <p:spPr>
          <a:xfrm>
            <a:off x="466687"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lt1"/>
              </a:buClr>
              <a:buSzPts val="1800"/>
              <a:buNone/>
              <a:defRPr/>
            </a:lvl2pPr>
            <a:lvl3pPr indent="-342900" lvl="2" marL="1371600" algn="l">
              <a:lnSpc>
                <a:spcPct val="120000"/>
              </a:lnSpc>
              <a:spcBef>
                <a:spcPts val="200"/>
              </a:spcBef>
              <a:spcAft>
                <a:spcPts val="0"/>
              </a:spcAft>
              <a:buClr>
                <a:schemeClr val="lt1"/>
              </a:buClr>
              <a:buSzPts val="1800"/>
              <a:buChar char="•"/>
              <a:defRPr/>
            </a:lvl3pPr>
            <a:lvl4pPr indent="-342900" lvl="3" marL="1828800" algn="l">
              <a:lnSpc>
                <a:spcPct val="120000"/>
              </a:lnSpc>
              <a:spcBef>
                <a:spcPts val="200"/>
              </a:spcBef>
              <a:spcAft>
                <a:spcPts val="0"/>
              </a:spcAft>
              <a:buClr>
                <a:schemeClr val="lt1"/>
              </a:buClr>
              <a:buSzPts val="1800"/>
              <a:buChar char="•"/>
              <a:defRPr/>
            </a:lvl4pPr>
            <a:lvl5pPr indent="-228600" lvl="4" marL="2286000" algn="l">
              <a:lnSpc>
                <a:spcPct val="90000"/>
              </a:lnSpc>
              <a:spcBef>
                <a:spcPts val="500"/>
              </a:spcBef>
              <a:spcAft>
                <a:spcPts val="0"/>
              </a:spcAft>
              <a:buClr>
                <a:schemeClr val="lt1"/>
              </a:buClr>
              <a:buSzPts val="1800"/>
              <a:buNone/>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92" name="Google Shape;292;p39"/>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293" name="Google Shape;293;p39"/>
          <p:cNvPicPr preferRelativeResize="0"/>
          <p:nvPr/>
        </p:nvPicPr>
        <p:blipFill rotWithShape="1">
          <a:blip r:embed="rId4">
            <a:alphaModFix/>
          </a:blip>
          <a:srcRect b="0" l="0" r="0" t="0"/>
          <a:stretch/>
        </p:blipFill>
        <p:spPr>
          <a:xfrm>
            <a:off x="464459" y="6281748"/>
            <a:ext cx="1092892" cy="248516"/>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Light 2">
  <p:cSld name="Feature or Intro - Light 2">
    <p:bg>
      <p:bgPr>
        <a:solidFill>
          <a:schemeClr val="lt2"/>
        </a:solidFill>
      </p:bgPr>
    </p:bg>
    <p:spTree>
      <p:nvGrpSpPr>
        <p:cNvPr id="294" name="Shape 294"/>
        <p:cNvGrpSpPr/>
        <p:nvPr/>
      </p:nvGrpSpPr>
      <p:grpSpPr>
        <a:xfrm>
          <a:off x="0" y="0"/>
          <a:ext cx="0" cy="0"/>
          <a:chOff x="0" y="0"/>
          <a:chExt cx="0" cy="0"/>
        </a:xfrm>
      </p:grpSpPr>
      <p:pic>
        <p:nvPicPr>
          <p:cNvPr id="295" name="Google Shape;295;p40" title="Shape Graphics-9.png"/>
          <p:cNvPicPr preferRelativeResize="0"/>
          <p:nvPr/>
        </p:nvPicPr>
        <p:blipFill rotWithShape="1">
          <a:blip r:embed="rId2">
            <a:alphaModFix/>
          </a:blip>
          <a:srcRect b="0" l="0" r="0" t="0"/>
          <a:stretch/>
        </p:blipFill>
        <p:spPr>
          <a:xfrm>
            <a:off x="6310550" y="0"/>
            <a:ext cx="5131200" cy="5131200"/>
          </a:xfrm>
          <a:prstGeom prst="rect">
            <a:avLst/>
          </a:prstGeom>
          <a:noFill/>
          <a:ln>
            <a:noFill/>
          </a:ln>
        </p:spPr>
      </p:pic>
      <p:pic>
        <p:nvPicPr>
          <p:cNvPr id="296" name="Google Shape;296;p40" title="Shape Graphics-33.png"/>
          <p:cNvPicPr preferRelativeResize="0"/>
          <p:nvPr/>
        </p:nvPicPr>
        <p:blipFill rotWithShape="1">
          <a:blip r:embed="rId3">
            <a:alphaModFix/>
          </a:blip>
          <a:srcRect b="0" l="0" r="0" t="10"/>
          <a:stretch/>
        </p:blipFill>
        <p:spPr>
          <a:xfrm>
            <a:off x="9116576" y="4740962"/>
            <a:ext cx="2176690" cy="2117025"/>
          </a:xfrm>
          <a:prstGeom prst="rect">
            <a:avLst/>
          </a:prstGeom>
          <a:noFill/>
          <a:ln>
            <a:noFill/>
          </a:ln>
        </p:spPr>
      </p:pic>
      <p:sp>
        <p:nvSpPr>
          <p:cNvPr id="297" name="Google Shape;297;p40"/>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6000"/>
              <a:buFont typeface="Livvic"/>
              <a:buNone/>
              <a:defRPr sz="60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8" name="Google Shape;298;p40"/>
          <p:cNvSpPr txBox="1"/>
          <p:nvPr>
            <p:ph idx="1" type="body"/>
          </p:nvPr>
        </p:nvSpPr>
        <p:spPr>
          <a:xfrm>
            <a:off x="466688"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lt1"/>
              </a:buClr>
              <a:buSzPts val="1800"/>
              <a:buNone/>
              <a:defRPr/>
            </a:lvl2pPr>
            <a:lvl3pPr indent="-342900" lvl="2" marL="1371600" algn="l">
              <a:lnSpc>
                <a:spcPct val="120000"/>
              </a:lnSpc>
              <a:spcBef>
                <a:spcPts val="200"/>
              </a:spcBef>
              <a:spcAft>
                <a:spcPts val="0"/>
              </a:spcAft>
              <a:buClr>
                <a:schemeClr val="lt1"/>
              </a:buClr>
              <a:buSzPts val="1800"/>
              <a:buChar char="•"/>
              <a:defRPr/>
            </a:lvl3pPr>
            <a:lvl4pPr indent="-342900" lvl="3" marL="1828800" algn="l">
              <a:lnSpc>
                <a:spcPct val="120000"/>
              </a:lnSpc>
              <a:spcBef>
                <a:spcPts val="200"/>
              </a:spcBef>
              <a:spcAft>
                <a:spcPts val="0"/>
              </a:spcAft>
              <a:buClr>
                <a:schemeClr val="lt1"/>
              </a:buClr>
              <a:buSzPts val="1800"/>
              <a:buChar char="•"/>
              <a:defRPr/>
            </a:lvl4pPr>
            <a:lvl5pPr indent="-228600" lvl="4" marL="2286000" algn="l">
              <a:lnSpc>
                <a:spcPct val="90000"/>
              </a:lnSpc>
              <a:spcBef>
                <a:spcPts val="500"/>
              </a:spcBef>
              <a:spcAft>
                <a:spcPts val="0"/>
              </a:spcAft>
              <a:buClr>
                <a:schemeClr val="lt1"/>
              </a:buClr>
              <a:buSzPts val="1800"/>
              <a:buNone/>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99" name="Google Shape;299;p40"/>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300" name="Google Shape;300;p40"/>
          <p:cNvPicPr preferRelativeResize="0"/>
          <p:nvPr/>
        </p:nvPicPr>
        <p:blipFill rotWithShape="1">
          <a:blip r:embed="rId4">
            <a:alphaModFix/>
          </a:blip>
          <a:srcRect b="0" l="0" r="0" t="0"/>
          <a:stretch/>
        </p:blipFill>
        <p:spPr>
          <a:xfrm>
            <a:off x="464459" y="6281748"/>
            <a:ext cx="1092892" cy="24851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ght - Shape Collage 2" showMasterSp="0">
  <p:cSld name="Title - Light - Shape Collage 3">
    <p:bg>
      <p:bgPr>
        <a:solidFill>
          <a:schemeClr val="lt2"/>
        </a:solidFill>
      </p:bgPr>
    </p:bg>
    <p:spTree>
      <p:nvGrpSpPr>
        <p:cNvPr id="32" name="Shape 32"/>
        <p:cNvGrpSpPr/>
        <p:nvPr/>
      </p:nvGrpSpPr>
      <p:grpSpPr>
        <a:xfrm>
          <a:off x="0" y="0"/>
          <a:ext cx="0" cy="0"/>
          <a:chOff x="0" y="0"/>
          <a:chExt cx="0" cy="0"/>
        </a:xfrm>
      </p:grpSpPr>
      <p:pic>
        <p:nvPicPr>
          <p:cNvPr id="33" name="Google Shape;33;p5" title="Shape Graphics-9.png"/>
          <p:cNvPicPr preferRelativeResize="0"/>
          <p:nvPr/>
        </p:nvPicPr>
        <p:blipFill rotWithShape="1">
          <a:blip r:embed="rId2">
            <a:alphaModFix/>
          </a:blip>
          <a:srcRect b="179" l="0" r="0" t="179"/>
          <a:stretch/>
        </p:blipFill>
        <p:spPr>
          <a:xfrm rot="5400000">
            <a:off x="10561162" y="4452445"/>
            <a:ext cx="1618150" cy="3220975"/>
          </a:xfrm>
          <a:prstGeom prst="rect">
            <a:avLst/>
          </a:prstGeom>
          <a:noFill/>
          <a:ln>
            <a:noFill/>
          </a:ln>
        </p:spPr>
      </p:pic>
      <p:sp>
        <p:nvSpPr>
          <p:cNvPr id="34" name="Google Shape;34;p5"/>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dk1"/>
              </a:buClr>
              <a:buSzPts val="1800"/>
              <a:buNone/>
              <a:defRPr b="0" sz="18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5"/>
          <p:cNvSpPr/>
          <p:nvPr>
            <p:ph idx="2" type="pic"/>
          </p:nvPr>
        </p:nvSpPr>
        <p:spPr>
          <a:xfrm>
            <a:off x="6458296" y="1004407"/>
            <a:ext cx="5011180" cy="5011180"/>
          </a:xfrm>
          <a:prstGeom prst="ellipse">
            <a:avLst/>
          </a:prstGeom>
          <a:solidFill>
            <a:schemeClr val="lt1"/>
          </a:solidFill>
          <a:ln>
            <a:noFill/>
          </a:ln>
        </p:spPr>
      </p:sp>
      <p:pic>
        <p:nvPicPr>
          <p:cNvPr id="36" name="Google Shape;36;p5" title="Shape Graphics.png"/>
          <p:cNvPicPr preferRelativeResize="0"/>
          <p:nvPr/>
        </p:nvPicPr>
        <p:blipFill rotWithShape="1">
          <a:blip r:embed="rId3">
            <a:alphaModFix/>
          </a:blip>
          <a:srcRect b="0" l="0" r="10" t="0"/>
          <a:stretch/>
        </p:blipFill>
        <p:spPr>
          <a:xfrm rot="1443023">
            <a:off x="11310269" y="4030749"/>
            <a:ext cx="904969" cy="861677"/>
          </a:xfrm>
          <a:prstGeom prst="rect">
            <a:avLst/>
          </a:prstGeom>
          <a:noFill/>
          <a:ln>
            <a:noFill/>
          </a:ln>
        </p:spPr>
      </p:pic>
      <p:pic>
        <p:nvPicPr>
          <p:cNvPr id="37" name="Google Shape;37;p5"/>
          <p:cNvPicPr preferRelativeResize="0"/>
          <p:nvPr/>
        </p:nvPicPr>
        <p:blipFill rotWithShape="1">
          <a:blip r:embed="rId4">
            <a:alphaModFix/>
          </a:blip>
          <a:srcRect b="0" l="0" r="0" t="0"/>
          <a:stretch/>
        </p:blipFill>
        <p:spPr>
          <a:xfrm>
            <a:off x="462061" y="692941"/>
            <a:ext cx="3223410" cy="732980"/>
          </a:xfrm>
          <a:prstGeom prst="rect">
            <a:avLst/>
          </a:prstGeom>
          <a:noFill/>
          <a:ln>
            <a:noFill/>
          </a:ln>
        </p:spPr>
      </p:pic>
      <p:sp>
        <p:nvSpPr>
          <p:cNvPr id="38" name="Google Shape;38;p5"/>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5500"/>
              <a:buFont typeface="Livvic"/>
              <a:buNone/>
              <a:defRPr sz="55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5"/>
          <p:cNvSpPr txBox="1"/>
          <p:nvPr>
            <p:ph idx="3"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 or Intro - Light 3">
  <p:cSld name="Feature or Intro - Light 3">
    <p:bg>
      <p:bgPr>
        <a:solidFill>
          <a:schemeClr val="lt2"/>
        </a:solidFill>
      </p:bgPr>
    </p:bg>
    <p:spTree>
      <p:nvGrpSpPr>
        <p:cNvPr id="301" name="Shape 301"/>
        <p:cNvGrpSpPr/>
        <p:nvPr/>
      </p:nvGrpSpPr>
      <p:grpSpPr>
        <a:xfrm>
          <a:off x="0" y="0"/>
          <a:ext cx="0" cy="0"/>
          <a:chOff x="0" y="0"/>
          <a:chExt cx="0" cy="0"/>
        </a:xfrm>
      </p:grpSpPr>
      <p:pic>
        <p:nvPicPr>
          <p:cNvPr id="302" name="Google Shape;302;p41" title="Shape Graphics-9.png"/>
          <p:cNvPicPr preferRelativeResize="0"/>
          <p:nvPr/>
        </p:nvPicPr>
        <p:blipFill rotWithShape="1">
          <a:blip r:embed="rId2">
            <a:alphaModFix/>
          </a:blip>
          <a:srcRect b="0" l="0" r="0" t="0"/>
          <a:stretch/>
        </p:blipFill>
        <p:spPr>
          <a:xfrm>
            <a:off x="9507675" y="5732025"/>
            <a:ext cx="1143300" cy="1143300"/>
          </a:xfrm>
          <a:prstGeom prst="rect">
            <a:avLst/>
          </a:prstGeom>
          <a:noFill/>
          <a:ln>
            <a:noFill/>
          </a:ln>
        </p:spPr>
      </p:pic>
      <p:pic>
        <p:nvPicPr>
          <p:cNvPr id="303" name="Google Shape;303;p41" title="Shape Graphics-27.png"/>
          <p:cNvPicPr preferRelativeResize="0"/>
          <p:nvPr/>
        </p:nvPicPr>
        <p:blipFill rotWithShape="1">
          <a:blip r:embed="rId3">
            <a:alphaModFix/>
          </a:blip>
          <a:srcRect b="0" l="0" r="0" t="0"/>
          <a:stretch/>
        </p:blipFill>
        <p:spPr>
          <a:xfrm rot="931114">
            <a:off x="7060096" y="551992"/>
            <a:ext cx="4911357" cy="4911340"/>
          </a:xfrm>
          <a:prstGeom prst="rect">
            <a:avLst/>
          </a:prstGeom>
          <a:noFill/>
          <a:ln>
            <a:noFill/>
          </a:ln>
        </p:spPr>
      </p:pic>
      <p:sp>
        <p:nvSpPr>
          <p:cNvPr id="304" name="Google Shape;304;p41"/>
          <p:cNvSpPr txBox="1"/>
          <p:nvPr>
            <p:ph type="title"/>
          </p:nvPr>
        </p:nvSpPr>
        <p:spPr>
          <a:xfrm>
            <a:off x="466065" y="1323579"/>
            <a:ext cx="8181771" cy="2317522"/>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6000"/>
              <a:buFont typeface="Livvic"/>
              <a:buNone/>
              <a:defRPr sz="60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5" name="Google Shape;305;p41"/>
          <p:cNvSpPr txBox="1"/>
          <p:nvPr>
            <p:ph idx="1" type="body"/>
          </p:nvPr>
        </p:nvSpPr>
        <p:spPr>
          <a:xfrm>
            <a:off x="466688" y="3877698"/>
            <a:ext cx="8180869" cy="1030288"/>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lt1"/>
              </a:buClr>
              <a:buSzPts val="1800"/>
              <a:buNone/>
              <a:defRPr/>
            </a:lvl2pPr>
            <a:lvl3pPr indent="-342900" lvl="2" marL="1371600" algn="l">
              <a:lnSpc>
                <a:spcPct val="120000"/>
              </a:lnSpc>
              <a:spcBef>
                <a:spcPts val="200"/>
              </a:spcBef>
              <a:spcAft>
                <a:spcPts val="0"/>
              </a:spcAft>
              <a:buClr>
                <a:schemeClr val="lt1"/>
              </a:buClr>
              <a:buSzPts val="1800"/>
              <a:buChar char="•"/>
              <a:defRPr/>
            </a:lvl3pPr>
            <a:lvl4pPr indent="-342900" lvl="3" marL="1828800" algn="l">
              <a:lnSpc>
                <a:spcPct val="120000"/>
              </a:lnSpc>
              <a:spcBef>
                <a:spcPts val="200"/>
              </a:spcBef>
              <a:spcAft>
                <a:spcPts val="0"/>
              </a:spcAft>
              <a:buClr>
                <a:schemeClr val="lt1"/>
              </a:buClr>
              <a:buSzPts val="1800"/>
              <a:buChar char="•"/>
              <a:defRPr/>
            </a:lvl4pPr>
            <a:lvl5pPr indent="-228600" lvl="4" marL="2286000" algn="l">
              <a:lnSpc>
                <a:spcPct val="90000"/>
              </a:lnSpc>
              <a:spcBef>
                <a:spcPts val="500"/>
              </a:spcBef>
              <a:spcAft>
                <a:spcPts val="0"/>
              </a:spcAft>
              <a:buClr>
                <a:schemeClr val="lt1"/>
              </a:buClr>
              <a:buSzPts val="1800"/>
              <a:buNone/>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06" name="Google Shape;306;p41"/>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307" name="Google Shape;307;p41"/>
          <p:cNvPicPr preferRelativeResize="0"/>
          <p:nvPr/>
        </p:nvPicPr>
        <p:blipFill rotWithShape="1">
          <a:blip r:embed="rId4">
            <a:alphaModFix/>
          </a:blip>
          <a:srcRect b="0" l="0" r="0" t="0"/>
          <a:stretch/>
        </p:blipFill>
        <p:spPr>
          <a:xfrm>
            <a:off x="464459" y="6281748"/>
            <a:ext cx="1092892" cy="248516"/>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2 Column">
  <p:cSld name="Text - 2 Column">
    <p:spTree>
      <p:nvGrpSpPr>
        <p:cNvPr id="308" name="Shape 308"/>
        <p:cNvGrpSpPr/>
        <p:nvPr/>
      </p:nvGrpSpPr>
      <p:grpSpPr>
        <a:xfrm>
          <a:off x="0" y="0"/>
          <a:ext cx="0" cy="0"/>
          <a:chOff x="0" y="0"/>
          <a:chExt cx="0" cy="0"/>
        </a:xfrm>
      </p:grpSpPr>
      <p:sp>
        <p:nvSpPr>
          <p:cNvPr id="309" name="Google Shape;309;p42"/>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F7F7F"/>
                </a:solidFill>
                <a:latin typeface="Livvic"/>
                <a:ea typeface="Livvic"/>
                <a:cs typeface="Livvic"/>
                <a:sym typeface="Livvic"/>
              </a:defRPr>
            </a:lvl1pPr>
            <a:lvl2pPr indent="0" lvl="1" marL="0" algn="r">
              <a:spcBef>
                <a:spcPts val="0"/>
              </a:spcBef>
              <a:buNone/>
              <a:defRPr b="0" sz="900">
                <a:solidFill>
                  <a:srgbClr val="7F7F7F"/>
                </a:solidFill>
                <a:latin typeface="Livvic"/>
                <a:ea typeface="Livvic"/>
                <a:cs typeface="Livvic"/>
                <a:sym typeface="Livvic"/>
              </a:defRPr>
            </a:lvl2pPr>
            <a:lvl3pPr indent="0" lvl="2" marL="0" algn="r">
              <a:spcBef>
                <a:spcPts val="0"/>
              </a:spcBef>
              <a:buNone/>
              <a:defRPr b="0" sz="900">
                <a:solidFill>
                  <a:srgbClr val="7F7F7F"/>
                </a:solidFill>
                <a:latin typeface="Livvic"/>
                <a:ea typeface="Livvic"/>
                <a:cs typeface="Livvic"/>
                <a:sym typeface="Livvic"/>
              </a:defRPr>
            </a:lvl3pPr>
            <a:lvl4pPr indent="0" lvl="3" marL="0" algn="r">
              <a:spcBef>
                <a:spcPts val="0"/>
              </a:spcBef>
              <a:buNone/>
              <a:defRPr b="0" sz="900">
                <a:solidFill>
                  <a:srgbClr val="7F7F7F"/>
                </a:solidFill>
                <a:latin typeface="Livvic"/>
                <a:ea typeface="Livvic"/>
                <a:cs typeface="Livvic"/>
                <a:sym typeface="Livvic"/>
              </a:defRPr>
            </a:lvl4pPr>
            <a:lvl5pPr indent="0" lvl="4" marL="0" algn="r">
              <a:spcBef>
                <a:spcPts val="0"/>
              </a:spcBef>
              <a:buNone/>
              <a:defRPr b="0" sz="900">
                <a:solidFill>
                  <a:srgbClr val="7F7F7F"/>
                </a:solidFill>
                <a:latin typeface="Livvic"/>
                <a:ea typeface="Livvic"/>
                <a:cs typeface="Livvic"/>
                <a:sym typeface="Livvic"/>
              </a:defRPr>
            </a:lvl5pPr>
            <a:lvl6pPr indent="0" lvl="5" marL="0" algn="r">
              <a:spcBef>
                <a:spcPts val="0"/>
              </a:spcBef>
              <a:buNone/>
              <a:defRPr b="0" sz="900">
                <a:solidFill>
                  <a:srgbClr val="7F7F7F"/>
                </a:solidFill>
                <a:latin typeface="Livvic"/>
                <a:ea typeface="Livvic"/>
                <a:cs typeface="Livvic"/>
                <a:sym typeface="Livvic"/>
              </a:defRPr>
            </a:lvl6pPr>
            <a:lvl7pPr indent="0" lvl="6" marL="0" algn="r">
              <a:spcBef>
                <a:spcPts val="0"/>
              </a:spcBef>
              <a:buNone/>
              <a:defRPr b="0" sz="900">
                <a:solidFill>
                  <a:srgbClr val="7F7F7F"/>
                </a:solidFill>
                <a:latin typeface="Livvic"/>
                <a:ea typeface="Livvic"/>
                <a:cs typeface="Livvic"/>
                <a:sym typeface="Livvic"/>
              </a:defRPr>
            </a:lvl7pPr>
            <a:lvl8pPr indent="0" lvl="7" marL="0" algn="r">
              <a:spcBef>
                <a:spcPts val="0"/>
              </a:spcBef>
              <a:buNone/>
              <a:defRPr b="0" sz="900">
                <a:solidFill>
                  <a:srgbClr val="7F7F7F"/>
                </a:solidFill>
                <a:latin typeface="Livvic"/>
                <a:ea typeface="Livvic"/>
                <a:cs typeface="Livvic"/>
                <a:sym typeface="Livvic"/>
              </a:defRPr>
            </a:lvl8pPr>
            <a:lvl9pPr indent="0" lvl="8" marL="0" algn="r">
              <a:spcBef>
                <a:spcPts val="0"/>
              </a:spcBef>
              <a:buNone/>
              <a:defRPr b="0" sz="900">
                <a:solidFill>
                  <a:srgbClr val="7F7F7F"/>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310" name="Google Shape;310;p42"/>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311" name="Google Shape;311;p42"/>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2" name="Google Shape;312;p42"/>
          <p:cNvSpPr txBox="1"/>
          <p:nvPr>
            <p:ph idx="1" type="body"/>
          </p:nvPr>
        </p:nvSpPr>
        <p:spPr>
          <a:xfrm>
            <a:off x="464458" y="1593410"/>
            <a:ext cx="5408224" cy="4316372"/>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3" name="Google Shape;313;p42"/>
          <p:cNvSpPr txBox="1"/>
          <p:nvPr>
            <p:ph idx="2" type="body"/>
          </p:nvPr>
        </p:nvSpPr>
        <p:spPr>
          <a:xfrm>
            <a:off x="6303943" y="1593410"/>
            <a:ext cx="5408224" cy="4316372"/>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4 Column">
  <p:cSld name="Text - 4 Column">
    <p:spTree>
      <p:nvGrpSpPr>
        <p:cNvPr id="314" name="Shape 314"/>
        <p:cNvGrpSpPr/>
        <p:nvPr/>
      </p:nvGrpSpPr>
      <p:grpSpPr>
        <a:xfrm>
          <a:off x="0" y="0"/>
          <a:ext cx="0" cy="0"/>
          <a:chOff x="0" y="0"/>
          <a:chExt cx="0" cy="0"/>
        </a:xfrm>
      </p:grpSpPr>
      <p:sp>
        <p:nvSpPr>
          <p:cNvPr id="315" name="Google Shape;315;p43"/>
          <p:cNvSpPr txBox="1"/>
          <p:nvPr>
            <p:ph idx="1" type="body"/>
          </p:nvPr>
        </p:nvSpPr>
        <p:spPr>
          <a:xfrm>
            <a:off x="9212942" y="1591552"/>
            <a:ext cx="2514600" cy="4197790"/>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6" name="Google Shape;316;p43"/>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F7F7F"/>
                </a:solidFill>
                <a:latin typeface="Livvic"/>
                <a:ea typeface="Livvic"/>
                <a:cs typeface="Livvic"/>
                <a:sym typeface="Livvic"/>
              </a:defRPr>
            </a:lvl1pPr>
            <a:lvl2pPr indent="0" lvl="1" marL="0" algn="r">
              <a:spcBef>
                <a:spcPts val="0"/>
              </a:spcBef>
              <a:buNone/>
              <a:defRPr b="0" sz="900">
                <a:solidFill>
                  <a:srgbClr val="7F7F7F"/>
                </a:solidFill>
                <a:latin typeface="Livvic"/>
                <a:ea typeface="Livvic"/>
                <a:cs typeface="Livvic"/>
                <a:sym typeface="Livvic"/>
              </a:defRPr>
            </a:lvl2pPr>
            <a:lvl3pPr indent="0" lvl="2" marL="0" algn="r">
              <a:spcBef>
                <a:spcPts val="0"/>
              </a:spcBef>
              <a:buNone/>
              <a:defRPr b="0" sz="900">
                <a:solidFill>
                  <a:srgbClr val="7F7F7F"/>
                </a:solidFill>
                <a:latin typeface="Livvic"/>
                <a:ea typeface="Livvic"/>
                <a:cs typeface="Livvic"/>
                <a:sym typeface="Livvic"/>
              </a:defRPr>
            </a:lvl3pPr>
            <a:lvl4pPr indent="0" lvl="3" marL="0" algn="r">
              <a:spcBef>
                <a:spcPts val="0"/>
              </a:spcBef>
              <a:buNone/>
              <a:defRPr b="0" sz="900">
                <a:solidFill>
                  <a:srgbClr val="7F7F7F"/>
                </a:solidFill>
                <a:latin typeface="Livvic"/>
                <a:ea typeface="Livvic"/>
                <a:cs typeface="Livvic"/>
                <a:sym typeface="Livvic"/>
              </a:defRPr>
            </a:lvl4pPr>
            <a:lvl5pPr indent="0" lvl="4" marL="0" algn="r">
              <a:spcBef>
                <a:spcPts val="0"/>
              </a:spcBef>
              <a:buNone/>
              <a:defRPr b="0" sz="900">
                <a:solidFill>
                  <a:srgbClr val="7F7F7F"/>
                </a:solidFill>
                <a:latin typeface="Livvic"/>
                <a:ea typeface="Livvic"/>
                <a:cs typeface="Livvic"/>
                <a:sym typeface="Livvic"/>
              </a:defRPr>
            </a:lvl5pPr>
            <a:lvl6pPr indent="0" lvl="5" marL="0" algn="r">
              <a:spcBef>
                <a:spcPts val="0"/>
              </a:spcBef>
              <a:buNone/>
              <a:defRPr b="0" sz="900">
                <a:solidFill>
                  <a:srgbClr val="7F7F7F"/>
                </a:solidFill>
                <a:latin typeface="Livvic"/>
                <a:ea typeface="Livvic"/>
                <a:cs typeface="Livvic"/>
                <a:sym typeface="Livvic"/>
              </a:defRPr>
            </a:lvl6pPr>
            <a:lvl7pPr indent="0" lvl="6" marL="0" algn="r">
              <a:spcBef>
                <a:spcPts val="0"/>
              </a:spcBef>
              <a:buNone/>
              <a:defRPr b="0" sz="900">
                <a:solidFill>
                  <a:srgbClr val="7F7F7F"/>
                </a:solidFill>
                <a:latin typeface="Livvic"/>
                <a:ea typeface="Livvic"/>
                <a:cs typeface="Livvic"/>
                <a:sym typeface="Livvic"/>
              </a:defRPr>
            </a:lvl7pPr>
            <a:lvl8pPr indent="0" lvl="7" marL="0" algn="r">
              <a:spcBef>
                <a:spcPts val="0"/>
              </a:spcBef>
              <a:buNone/>
              <a:defRPr b="0" sz="900">
                <a:solidFill>
                  <a:srgbClr val="7F7F7F"/>
                </a:solidFill>
                <a:latin typeface="Livvic"/>
                <a:ea typeface="Livvic"/>
                <a:cs typeface="Livvic"/>
                <a:sym typeface="Livvic"/>
              </a:defRPr>
            </a:lvl8pPr>
            <a:lvl9pPr indent="0" lvl="8" marL="0" algn="r">
              <a:spcBef>
                <a:spcPts val="0"/>
              </a:spcBef>
              <a:buNone/>
              <a:defRPr b="0" sz="900">
                <a:solidFill>
                  <a:srgbClr val="7F7F7F"/>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317" name="Google Shape;317;p43"/>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318" name="Google Shape;318;p43"/>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9" name="Google Shape;319;p43"/>
          <p:cNvSpPr txBox="1"/>
          <p:nvPr>
            <p:ph idx="2" type="body"/>
          </p:nvPr>
        </p:nvSpPr>
        <p:spPr>
          <a:xfrm>
            <a:off x="464458" y="1593410"/>
            <a:ext cx="2514600" cy="4197790"/>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0" name="Google Shape;320;p43"/>
          <p:cNvSpPr txBox="1"/>
          <p:nvPr>
            <p:ph idx="3" type="body"/>
          </p:nvPr>
        </p:nvSpPr>
        <p:spPr>
          <a:xfrm>
            <a:off x="3388305" y="1593410"/>
            <a:ext cx="2514600" cy="4197790"/>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1" name="Google Shape;321;p43"/>
          <p:cNvSpPr txBox="1"/>
          <p:nvPr>
            <p:ph idx="4" type="body"/>
          </p:nvPr>
        </p:nvSpPr>
        <p:spPr>
          <a:xfrm>
            <a:off x="6289095" y="1593410"/>
            <a:ext cx="2514600" cy="4197790"/>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Visual + 4 Blocks">
  <p:cSld name="Text - Visual + 4 Blocks">
    <p:spTree>
      <p:nvGrpSpPr>
        <p:cNvPr id="322" name="Shape 322"/>
        <p:cNvGrpSpPr/>
        <p:nvPr/>
      </p:nvGrpSpPr>
      <p:grpSpPr>
        <a:xfrm>
          <a:off x="0" y="0"/>
          <a:ext cx="0" cy="0"/>
          <a:chOff x="0" y="0"/>
          <a:chExt cx="0" cy="0"/>
        </a:xfrm>
      </p:grpSpPr>
      <p:sp>
        <p:nvSpPr>
          <p:cNvPr id="323" name="Google Shape;323;p44"/>
          <p:cNvSpPr txBox="1"/>
          <p:nvPr>
            <p:ph idx="1" type="body"/>
          </p:nvPr>
        </p:nvSpPr>
        <p:spPr>
          <a:xfrm>
            <a:off x="8543389" y="1602463"/>
            <a:ext cx="2343727" cy="2004928"/>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600"/>
              <a:buNone/>
              <a:defRPr sz="1600"/>
            </a:lvl1pPr>
            <a:lvl2pPr indent="-228600" lvl="1" marL="914400" algn="l">
              <a:lnSpc>
                <a:spcPct val="100000"/>
              </a:lnSpc>
              <a:spcBef>
                <a:spcPts val="200"/>
              </a:spcBef>
              <a:spcAft>
                <a:spcPts val="0"/>
              </a:spcAft>
              <a:buClr>
                <a:schemeClr val="dk1"/>
              </a:buClr>
              <a:buSzPts val="1600"/>
              <a:buNone/>
              <a:defRPr b="1" sz="1600"/>
            </a:lvl2pPr>
            <a:lvl3pPr indent="-330200" lvl="2" marL="1371600" algn="l">
              <a:lnSpc>
                <a:spcPct val="120000"/>
              </a:lnSpc>
              <a:spcBef>
                <a:spcPts val="200"/>
              </a:spcBef>
              <a:spcAft>
                <a:spcPts val="0"/>
              </a:spcAft>
              <a:buClr>
                <a:schemeClr val="dk1"/>
              </a:buClr>
              <a:buSzPts val="1600"/>
              <a:buChar char="•"/>
              <a:defRPr sz="16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4" name="Google Shape;324;p44"/>
          <p:cNvSpPr txBox="1"/>
          <p:nvPr>
            <p:ph idx="2" type="body"/>
          </p:nvPr>
        </p:nvSpPr>
        <p:spPr>
          <a:xfrm>
            <a:off x="8543389" y="3892990"/>
            <a:ext cx="2343727" cy="1932078"/>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600"/>
              <a:buNone/>
              <a:defRPr sz="1600"/>
            </a:lvl1pPr>
            <a:lvl2pPr indent="-228600" lvl="1" marL="914400" algn="l">
              <a:lnSpc>
                <a:spcPct val="100000"/>
              </a:lnSpc>
              <a:spcBef>
                <a:spcPts val="200"/>
              </a:spcBef>
              <a:spcAft>
                <a:spcPts val="0"/>
              </a:spcAft>
              <a:buClr>
                <a:schemeClr val="dk1"/>
              </a:buClr>
              <a:buSzPts val="1600"/>
              <a:buNone/>
              <a:defRPr b="1" sz="1600"/>
            </a:lvl2pPr>
            <a:lvl3pPr indent="-330200" lvl="2" marL="1371600" algn="l">
              <a:lnSpc>
                <a:spcPct val="120000"/>
              </a:lnSpc>
              <a:spcBef>
                <a:spcPts val="200"/>
              </a:spcBef>
              <a:spcAft>
                <a:spcPts val="0"/>
              </a:spcAft>
              <a:buClr>
                <a:schemeClr val="dk1"/>
              </a:buClr>
              <a:buSzPts val="1600"/>
              <a:buChar char="•"/>
              <a:defRPr sz="16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5" name="Google Shape;325;p44"/>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326" name="Google Shape;326;p44"/>
          <p:cNvSpPr txBox="1"/>
          <p:nvPr>
            <p:ph idx="3" type="body"/>
          </p:nvPr>
        </p:nvSpPr>
        <p:spPr>
          <a:xfrm>
            <a:off x="6049571" y="1602463"/>
            <a:ext cx="2343727" cy="2004928"/>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600"/>
              <a:buNone/>
              <a:defRPr sz="1600"/>
            </a:lvl1pPr>
            <a:lvl2pPr indent="-228600" lvl="1" marL="914400" algn="l">
              <a:lnSpc>
                <a:spcPct val="100000"/>
              </a:lnSpc>
              <a:spcBef>
                <a:spcPts val="200"/>
              </a:spcBef>
              <a:spcAft>
                <a:spcPts val="0"/>
              </a:spcAft>
              <a:buClr>
                <a:schemeClr val="dk1"/>
              </a:buClr>
              <a:buSzPts val="1600"/>
              <a:buNone/>
              <a:defRPr b="1" sz="1600"/>
            </a:lvl2pPr>
            <a:lvl3pPr indent="-330200" lvl="2" marL="1371600" algn="l">
              <a:lnSpc>
                <a:spcPct val="120000"/>
              </a:lnSpc>
              <a:spcBef>
                <a:spcPts val="200"/>
              </a:spcBef>
              <a:spcAft>
                <a:spcPts val="0"/>
              </a:spcAft>
              <a:buClr>
                <a:schemeClr val="dk1"/>
              </a:buClr>
              <a:buSzPts val="1600"/>
              <a:buChar char="•"/>
              <a:defRPr sz="16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7" name="Google Shape;327;p44"/>
          <p:cNvSpPr txBox="1"/>
          <p:nvPr>
            <p:ph idx="4" type="body"/>
          </p:nvPr>
        </p:nvSpPr>
        <p:spPr>
          <a:xfrm>
            <a:off x="6049571" y="3892990"/>
            <a:ext cx="2343727" cy="1932078"/>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600"/>
              <a:buNone/>
              <a:defRPr sz="1600"/>
            </a:lvl1pPr>
            <a:lvl2pPr indent="-228600" lvl="1" marL="914400" algn="l">
              <a:lnSpc>
                <a:spcPct val="100000"/>
              </a:lnSpc>
              <a:spcBef>
                <a:spcPts val="200"/>
              </a:spcBef>
              <a:spcAft>
                <a:spcPts val="0"/>
              </a:spcAft>
              <a:buClr>
                <a:schemeClr val="dk1"/>
              </a:buClr>
              <a:buSzPts val="1600"/>
              <a:buNone/>
              <a:defRPr b="1" sz="1600"/>
            </a:lvl2pPr>
            <a:lvl3pPr indent="-330200" lvl="2" marL="1371600" algn="l">
              <a:lnSpc>
                <a:spcPct val="120000"/>
              </a:lnSpc>
              <a:spcBef>
                <a:spcPts val="200"/>
              </a:spcBef>
              <a:spcAft>
                <a:spcPts val="0"/>
              </a:spcAft>
              <a:buClr>
                <a:schemeClr val="dk1"/>
              </a:buClr>
              <a:buSzPts val="1600"/>
              <a:buChar char="•"/>
              <a:defRPr sz="16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328" name="Google Shape;328;p44"/>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329" name="Google Shape;329;p44"/>
          <p:cNvSpPr/>
          <p:nvPr>
            <p:ph idx="5" type="pic"/>
          </p:nvPr>
        </p:nvSpPr>
        <p:spPr>
          <a:xfrm>
            <a:off x="486970" y="1602463"/>
            <a:ext cx="5135232" cy="4220263"/>
          </a:xfrm>
          <a:prstGeom prst="roundRect">
            <a:avLst>
              <a:gd fmla="val 3278" name="adj"/>
            </a:avLst>
          </a:prstGeom>
          <a:solidFill>
            <a:schemeClr val="lt1"/>
          </a:solidFill>
          <a:ln>
            <a:noFill/>
          </a:ln>
          <a:effectLst>
            <a:outerShdw rotWithShape="0" algn="tl" dir="8100000" dist="152400">
              <a:srgbClr val="DBD9CC"/>
            </a:outerShdw>
          </a:effectLst>
        </p:spPr>
      </p:sp>
      <p:sp>
        <p:nvSpPr>
          <p:cNvPr id="330" name="Google Shape;330;p44"/>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31" name="Shape 331"/>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stimonial 1">
  <p:cSld name="Testimonial 1">
    <p:bg>
      <p:bgPr>
        <a:solidFill>
          <a:schemeClr val="dk2"/>
        </a:solidFill>
      </p:bgPr>
    </p:bg>
    <p:spTree>
      <p:nvGrpSpPr>
        <p:cNvPr id="332" name="Shape 332"/>
        <p:cNvGrpSpPr/>
        <p:nvPr/>
      </p:nvGrpSpPr>
      <p:grpSpPr>
        <a:xfrm>
          <a:off x="0" y="0"/>
          <a:ext cx="0" cy="0"/>
          <a:chOff x="0" y="0"/>
          <a:chExt cx="0" cy="0"/>
        </a:xfrm>
      </p:grpSpPr>
      <p:sp>
        <p:nvSpPr>
          <p:cNvPr id="333" name="Google Shape;333;p46"/>
          <p:cNvSpPr/>
          <p:nvPr/>
        </p:nvSpPr>
        <p:spPr>
          <a:xfrm>
            <a:off x="9176206" y="247292"/>
            <a:ext cx="6121800" cy="6121800"/>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34" name="Google Shape;334;p46"/>
          <p:cNvSpPr/>
          <p:nvPr/>
        </p:nvSpPr>
        <p:spPr>
          <a:xfrm>
            <a:off x="-3068644" y="247292"/>
            <a:ext cx="6121800" cy="612180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35" name="Google Shape;335;p46"/>
          <p:cNvSpPr/>
          <p:nvPr/>
        </p:nvSpPr>
        <p:spPr>
          <a:xfrm>
            <a:off x="3053106" y="247292"/>
            <a:ext cx="6121751" cy="6121751"/>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36" name="Google Shape;336;p46"/>
          <p:cNvSpPr txBox="1"/>
          <p:nvPr>
            <p:ph type="title"/>
          </p:nvPr>
        </p:nvSpPr>
        <p:spPr>
          <a:xfrm>
            <a:off x="3446723" y="2270239"/>
            <a:ext cx="5298556" cy="2317522"/>
          </a:xfrm>
          <a:prstGeom prst="rect">
            <a:avLst/>
          </a:prstGeom>
          <a:noFill/>
          <a:ln>
            <a:noFill/>
          </a:ln>
        </p:spPr>
        <p:txBody>
          <a:bodyPr anchorCtr="0" anchor="ctr" bIns="0" lIns="0" spcFirstLastPara="1" rIns="0" wrap="square" tIns="0">
            <a:normAutofit/>
          </a:bodyPr>
          <a:lstStyle>
            <a:lvl1pPr lvl="0" algn="ctr">
              <a:lnSpc>
                <a:spcPct val="100000"/>
              </a:lnSpc>
              <a:spcBef>
                <a:spcPts val="0"/>
              </a:spcBef>
              <a:spcAft>
                <a:spcPts val="0"/>
              </a:spcAft>
              <a:buClr>
                <a:schemeClr val="dk1"/>
              </a:buClr>
              <a:buSzPts val="2400"/>
              <a:buFont typeface="Livvic"/>
              <a:buNone/>
              <a:defRPr sz="24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7" name="Google Shape;337;p46"/>
          <p:cNvSpPr txBox="1"/>
          <p:nvPr>
            <p:ph idx="1" type="body"/>
          </p:nvPr>
        </p:nvSpPr>
        <p:spPr>
          <a:xfrm>
            <a:off x="3447241" y="4730496"/>
            <a:ext cx="5297972" cy="731520"/>
          </a:xfrm>
          <a:prstGeom prst="rect">
            <a:avLst/>
          </a:prstGeom>
          <a:noFill/>
          <a:ln>
            <a:noFill/>
          </a:ln>
        </p:spPr>
        <p:txBody>
          <a:bodyPr anchorCtr="0" anchor="t" bIns="0" lIns="0" spcFirstLastPara="1" rIns="182875" wrap="square" tIns="0">
            <a:normAutofit/>
          </a:bodyPr>
          <a:lstStyle>
            <a:lvl1pPr indent="-228600" lvl="0" marL="457200" algn="ctr">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lt1"/>
              </a:buClr>
              <a:buSzPts val="1800"/>
              <a:buNone/>
              <a:defRPr/>
            </a:lvl2pPr>
            <a:lvl3pPr indent="-342900" lvl="2" marL="1371600" algn="l">
              <a:lnSpc>
                <a:spcPct val="120000"/>
              </a:lnSpc>
              <a:spcBef>
                <a:spcPts val="200"/>
              </a:spcBef>
              <a:spcAft>
                <a:spcPts val="0"/>
              </a:spcAft>
              <a:buClr>
                <a:schemeClr val="lt1"/>
              </a:buClr>
              <a:buSzPts val="1800"/>
              <a:buChar char="•"/>
              <a:defRPr/>
            </a:lvl3pPr>
            <a:lvl4pPr indent="-342900" lvl="3" marL="1828800" algn="l">
              <a:lnSpc>
                <a:spcPct val="120000"/>
              </a:lnSpc>
              <a:spcBef>
                <a:spcPts val="200"/>
              </a:spcBef>
              <a:spcAft>
                <a:spcPts val="0"/>
              </a:spcAft>
              <a:buClr>
                <a:schemeClr val="lt1"/>
              </a:buClr>
              <a:buSzPts val="1800"/>
              <a:buChar char="•"/>
              <a:defRPr/>
            </a:lvl4pPr>
            <a:lvl5pPr indent="-228600" lvl="4" marL="2286000" algn="l">
              <a:lnSpc>
                <a:spcPct val="90000"/>
              </a:lnSpc>
              <a:spcBef>
                <a:spcPts val="500"/>
              </a:spcBef>
              <a:spcAft>
                <a:spcPts val="0"/>
              </a:spcAft>
              <a:buClr>
                <a:schemeClr val="lt1"/>
              </a:buClr>
              <a:buSzPts val="1800"/>
              <a:buNone/>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38" name="Google Shape;338;p46"/>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chemeClr val="lt1"/>
                </a:solidFill>
                <a:latin typeface="Livvic"/>
                <a:ea typeface="Livvic"/>
                <a:cs typeface="Livvic"/>
                <a:sym typeface="Livvic"/>
              </a:defRPr>
            </a:lvl1pPr>
            <a:lvl2pPr indent="0" lvl="1" marL="0" algn="r">
              <a:spcBef>
                <a:spcPts val="0"/>
              </a:spcBef>
              <a:buNone/>
              <a:defRPr b="0" sz="900">
                <a:solidFill>
                  <a:schemeClr val="lt1"/>
                </a:solidFill>
                <a:latin typeface="Livvic"/>
                <a:ea typeface="Livvic"/>
                <a:cs typeface="Livvic"/>
                <a:sym typeface="Livvic"/>
              </a:defRPr>
            </a:lvl2pPr>
            <a:lvl3pPr indent="0" lvl="2" marL="0" algn="r">
              <a:spcBef>
                <a:spcPts val="0"/>
              </a:spcBef>
              <a:buNone/>
              <a:defRPr b="0" sz="900">
                <a:solidFill>
                  <a:schemeClr val="lt1"/>
                </a:solidFill>
                <a:latin typeface="Livvic"/>
                <a:ea typeface="Livvic"/>
                <a:cs typeface="Livvic"/>
                <a:sym typeface="Livvic"/>
              </a:defRPr>
            </a:lvl3pPr>
            <a:lvl4pPr indent="0" lvl="3" marL="0" algn="r">
              <a:spcBef>
                <a:spcPts val="0"/>
              </a:spcBef>
              <a:buNone/>
              <a:defRPr b="0" sz="900">
                <a:solidFill>
                  <a:schemeClr val="lt1"/>
                </a:solidFill>
                <a:latin typeface="Livvic"/>
                <a:ea typeface="Livvic"/>
                <a:cs typeface="Livvic"/>
                <a:sym typeface="Livvic"/>
              </a:defRPr>
            </a:lvl4pPr>
            <a:lvl5pPr indent="0" lvl="4" marL="0" algn="r">
              <a:spcBef>
                <a:spcPts val="0"/>
              </a:spcBef>
              <a:buNone/>
              <a:defRPr b="0" sz="900">
                <a:solidFill>
                  <a:schemeClr val="lt1"/>
                </a:solidFill>
                <a:latin typeface="Livvic"/>
                <a:ea typeface="Livvic"/>
                <a:cs typeface="Livvic"/>
                <a:sym typeface="Livvic"/>
              </a:defRPr>
            </a:lvl5pPr>
            <a:lvl6pPr indent="0" lvl="5" marL="0" algn="r">
              <a:spcBef>
                <a:spcPts val="0"/>
              </a:spcBef>
              <a:buNone/>
              <a:defRPr b="0" sz="900">
                <a:solidFill>
                  <a:schemeClr val="lt1"/>
                </a:solidFill>
                <a:latin typeface="Livvic"/>
                <a:ea typeface="Livvic"/>
                <a:cs typeface="Livvic"/>
                <a:sym typeface="Livvic"/>
              </a:defRPr>
            </a:lvl6pPr>
            <a:lvl7pPr indent="0" lvl="6" marL="0" algn="r">
              <a:spcBef>
                <a:spcPts val="0"/>
              </a:spcBef>
              <a:buNone/>
              <a:defRPr b="0" sz="900">
                <a:solidFill>
                  <a:schemeClr val="lt1"/>
                </a:solidFill>
                <a:latin typeface="Livvic"/>
                <a:ea typeface="Livvic"/>
                <a:cs typeface="Livvic"/>
                <a:sym typeface="Livvic"/>
              </a:defRPr>
            </a:lvl7pPr>
            <a:lvl8pPr indent="0" lvl="7" marL="0" algn="r">
              <a:spcBef>
                <a:spcPts val="0"/>
              </a:spcBef>
              <a:buNone/>
              <a:defRPr b="0" sz="900">
                <a:solidFill>
                  <a:schemeClr val="lt1"/>
                </a:solidFill>
                <a:latin typeface="Livvic"/>
                <a:ea typeface="Livvic"/>
                <a:cs typeface="Livvic"/>
                <a:sym typeface="Livvic"/>
              </a:defRPr>
            </a:lvl8pPr>
            <a:lvl9pPr indent="0" lvl="8" marL="0" algn="r">
              <a:spcBef>
                <a:spcPts val="0"/>
              </a:spcBef>
              <a:buNone/>
              <a:defRPr b="0" sz="900">
                <a:solidFill>
                  <a:schemeClr val="lt1"/>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339" name="Google Shape;339;p46"/>
          <p:cNvPicPr preferRelativeResize="0"/>
          <p:nvPr/>
        </p:nvPicPr>
        <p:blipFill rotWithShape="1">
          <a:blip r:embed="rId2">
            <a:alphaModFix/>
          </a:blip>
          <a:srcRect b="0" l="0" r="0" t="0"/>
          <a:stretch/>
        </p:blipFill>
        <p:spPr>
          <a:xfrm>
            <a:off x="464458" y="6281383"/>
            <a:ext cx="1094499" cy="248881"/>
          </a:xfrm>
          <a:prstGeom prst="rect">
            <a:avLst/>
          </a:prstGeom>
          <a:noFill/>
          <a:ln>
            <a:noFill/>
          </a:ln>
        </p:spPr>
      </p:pic>
      <p:sp>
        <p:nvSpPr>
          <p:cNvPr id="340" name="Google Shape;340;p46"/>
          <p:cNvSpPr txBox="1"/>
          <p:nvPr/>
        </p:nvSpPr>
        <p:spPr>
          <a:xfrm>
            <a:off x="4261200" y="1522663"/>
            <a:ext cx="3669600" cy="515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Livvic"/>
                <a:ea typeface="Livvic"/>
                <a:cs typeface="Livvic"/>
                <a:sym typeface="Livvic"/>
              </a:rPr>
              <a:t>TESTIMONIAL</a:t>
            </a:r>
            <a:endParaRPr b="1" sz="1800">
              <a:solidFill>
                <a:schemeClr val="dk1"/>
              </a:solidFill>
              <a:latin typeface="Livvic"/>
              <a:ea typeface="Livvic"/>
              <a:cs typeface="Livvic"/>
              <a:sym typeface="Livvic"/>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clusion">
  <p:cSld name="Conclusion">
    <p:bg>
      <p:bgPr>
        <a:solidFill>
          <a:schemeClr val="dk1"/>
        </a:solidFill>
      </p:bgPr>
    </p:bg>
    <p:spTree>
      <p:nvGrpSpPr>
        <p:cNvPr id="341" name="Shape 341"/>
        <p:cNvGrpSpPr/>
        <p:nvPr/>
      </p:nvGrpSpPr>
      <p:grpSpPr>
        <a:xfrm>
          <a:off x="0" y="0"/>
          <a:ext cx="0" cy="0"/>
          <a:chOff x="0" y="0"/>
          <a:chExt cx="0" cy="0"/>
        </a:xfrm>
      </p:grpSpPr>
      <p:sp>
        <p:nvSpPr>
          <p:cNvPr id="342" name="Google Shape;342;p47"/>
          <p:cNvSpPr txBox="1"/>
          <p:nvPr>
            <p:ph type="title"/>
          </p:nvPr>
        </p:nvSpPr>
        <p:spPr>
          <a:xfrm>
            <a:off x="469677" y="5357005"/>
            <a:ext cx="7476374" cy="296700"/>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lt1"/>
              </a:buClr>
              <a:buSzPts val="2500"/>
              <a:buFont typeface="Livvic"/>
              <a:buNone/>
              <a:defRPr sz="25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343" name="Google Shape;343;p47"/>
          <p:cNvSpPr txBox="1"/>
          <p:nvPr>
            <p:ph idx="1" type="body"/>
          </p:nvPr>
        </p:nvSpPr>
        <p:spPr>
          <a:xfrm>
            <a:off x="469676" y="5750348"/>
            <a:ext cx="7476373" cy="714309"/>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200"/>
              </a:spcBef>
              <a:spcAft>
                <a:spcPts val="0"/>
              </a:spcAft>
              <a:buClr>
                <a:schemeClr val="lt1"/>
              </a:buClr>
              <a:buSzPts val="1400"/>
              <a:buNone/>
              <a:defRPr b="0" sz="14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sp>
        <p:nvSpPr>
          <p:cNvPr id="344" name="Google Shape;344;p47"/>
          <p:cNvSpPr txBox="1"/>
          <p:nvPr>
            <p:ph idx="2" type="body"/>
          </p:nvPr>
        </p:nvSpPr>
        <p:spPr>
          <a:xfrm>
            <a:off x="469676" y="2638695"/>
            <a:ext cx="7476373" cy="1975345"/>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lt1"/>
              </a:buClr>
              <a:buSzPts val="5500"/>
              <a:buNone/>
              <a:defRPr b="1" sz="5500">
                <a:solidFill>
                  <a:schemeClr val="lt1"/>
                </a:solidFill>
              </a:defRPr>
            </a:lvl1pPr>
            <a:lvl2pPr indent="-228600" lvl="1" marL="914400" algn="l">
              <a:lnSpc>
                <a:spcPct val="120000"/>
              </a:lnSpc>
              <a:spcBef>
                <a:spcPts val="200"/>
              </a:spcBef>
              <a:spcAft>
                <a:spcPts val="0"/>
              </a:spcAft>
              <a:buClr>
                <a:schemeClr val="lt1"/>
              </a:buClr>
              <a:buSzPts val="1800"/>
              <a:buNone/>
              <a:defRPr>
                <a:solidFill>
                  <a:schemeClr val="lt1"/>
                </a:solidFill>
              </a:defRPr>
            </a:lvl2pPr>
            <a:lvl3pPr indent="-342900" lvl="2" marL="1371600" algn="l">
              <a:lnSpc>
                <a:spcPct val="120000"/>
              </a:lnSpc>
              <a:spcBef>
                <a:spcPts val="200"/>
              </a:spcBef>
              <a:spcAft>
                <a:spcPts val="0"/>
              </a:spcAft>
              <a:buClr>
                <a:schemeClr val="lt1"/>
              </a:buClr>
              <a:buSzPts val="1800"/>
              <a:buChar char="•"/>
              <a:defRPr>
                <a:solidFill>
                  <a:schemeClr val="lt1"/>
                </a:solidFill>
              </a:defRPr>
            </a:lvl3pPr>
            <a:lvl4pPr indent="-342900" lvl="3" marL="1828800" algn="l">
              <a:lnSpc>
                <a:spcPct val="120000"/>
              </a:lnSpc>
              <a:spcBef>
                <a:spcPts val="200"/>
              </a:spcBef>
              <a:spcAft>
                <a:spcPts val="0"/>
              </a:spcAft>
              <a:buClr>
                <a:schemeClr val="lt1"/>
              </a:buClr>
              <a:buSzPts val="1800"/>
              <a:buChar char="•"/>
              <a:defRPr>
                <a:solidFill>
                  <a:schemeClr val="lt1"/>
                </a:solidFill>
              </a:defRPr>
            </a:lvl4pPr>
            <a:lvl5pPr indent="-228600" lvl="4" marL="2286000" algn="l">
              <a:lnSpc>
                <a:spcPct val="90000"/>
              </a:lnSpc>
              <a:spcBef>
                <a:spcPts val="500"/>
              </a:spcBef>
              <a:spcAft>
                <a:spcPts val="0"/>
              </a:spcAft>
              <a:buClr>
                <a:schemeClr val="lt1"/>
              </a:buClr>
              <a:buSzPts val="1800"/>
              <a:buNone/>
              <a:defRPr>
                <a:solidFill>
                  <a:schemeClr val="lt1"/>
                </a:solidFill>
              </a:defRPr>
            </a:lvl5pPr>
            <a:lvl6pPr indent="-342900" lvl="5" marL="2743200" algn="l">
              <a:lnSpc>
                <a:spcPct val="90000"/>
              </a:lnSpc>
              <a:spcBef>
                <a:spcPts val="500"/>
              </a:spcBef>
              <a:spcAft>
                <a:spcPts val="0"/>
              </a:spcAft>
              <a:buClr>
                <a:schemeClr val="lt1"/>
              </a:buClr>
              <a:buSzPts val="1800"/>
              <a:buChar char="•"/>
              <a:defRPr>
                <a:solidFill>
                  <a:schemeClr val="lt1"/>
                </a:solidFill>
              </a:defRPr>
            </a:lvl6pPr>
            <a:lvl7pPr indent="-342900" lvl="6" marL="3200400" algn="l">
              <a:lnSpc>
                <a:spcPct val="90000"/>
              </a:lnSpc>
              <a:spcBef>
                <a:spcPts val="500"/>
              </a:spcBef>
              <a:spcAft>
                <a:spcPts val="0"/>
              </a:spcAft>
              <a:buClr>
                <a:schemeClr val="lt1"/>
              </a:buClr>
              <a:buSzPts val="1800"/>
              <a:buChar char="•"/>
              <a:defRPr>
                <a:solidFill>
                  <a:schemeClr val="lt1"/>
                </a:solidFill>
              </a:defRPr>
            </a:lvl7pPr>
            <a:lvl8pPr indent="-342900" lvl="7" marL="3657600" algn="l">
              <a:lnSpc>
                <a:spcPct val="90000"/>
              </a:lnSpc>
              <a:spcBef>
                <a:spcPts val="500"/>
              </a:spcBef>
              <a:spcAft>
                <a:spcPts val="0"/>
              </a:spcAft>
              <a:buClr>
                <a:schemeClr val="lt1"/>
              </a:buClr>
              <a:buSzPts val="1800"/>
              <a:buChar char="•"/>
              <a:defRPr>
                <a:solidFill>
                  <a:schemeClr val="lt1"/>
                </a:solidFill>
              </a:defRPr>
            </a:lvl8pPr>
            <a:lvl9pPr indent="-342900" lvl="8" marL="4114800" algn="l">
              <a:lnSpc>
                <a:spcPct val="90000"/>
              </a:lnSpc>
              <a:spcBef>
                <a:spcPts val="500"/>
              </a:spcBef>
              <a:spcAft>
                <a:spcPts val="0"/>
              </a:spcAft>
              <a:buClr>
                <a:schemeClr val="lt1"/>
              </a:buClr>
              <a:buSzPts val="1800"/>
              <a:buChar char="•"/>
              <a:defRPr>
                <a:solidFill>
                  <a:schemeClr val="lt1"/>
                </a:solidFill>
              </a:defRPr>
            </a:lvl9pPr>
          </a:lstStyle>
          <a:p/>
        </p:txBody>
      </p:sp>
      <p:pic>
        <p:nvPicPr>
          <p:cNvPr id="345" name="Google Shape;345;p47"/>
          <p:cNvPicPr preferRelativeResize="0"/>
          <p:nvPr/>
        </p:nvPicPr>
        <p:blipFill rotWithShape="1">
          <a:blip r:embed="rId2">
            <a:alphaModFix/>
          </a:blip>
          <a:srcRect b="0" l="0" r="0" t="0"/>
          <a:stretch/>
        </p:blipFill>
        <p:spPr>
          <a:xfrm>
            <a:off x="508931" y="1088328"/>
            <a:ext cx="3322222" cy="75544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ght - Magnifying Glass Photo" showMasterSp="0">
  <p:cSld name="Title - Light - Magnifying Glass Photo">
    <p:bg>
      <p:bgPr>
        <a:solidFill>
          <a:schemeClr val="lt2"/>
        </a:solidFill>
      </p:bgPr>
    </p:bg>
    <p:spTree>
      <p:nvGrpSpPr>
        <p:cNvPr id="40" name="Shape 40"/>
        <p:cNvGrpSpPr/>
        <p:nvPr/>
      </p:nvGrpSpPr>
      <p:grpSpPr>
        <a:xfrm>
          <a:off x="0" y="0"/>
          <a:ext cx="0" cy="0"/>
          <a:chOff x="0" y="0"/>
          <a:chExt cx="0" cy="0"/>
        </a:xfrm>
      </p:grpSpPr>
      <p:pic>
        <p:nvPicPr>
          <p:cNvPr id="41" name="Google Shape;41;p6" title="magnifying glass 1.png"/>
          <p:cNvPicPr preferRelativeResize="0"/>
          <p:nvPr/>
        </p:nvPicPr>
        <p:blipFill>
          <a:blip r:embed="rId2">
            <a:alphaModFix/>
          </a:blip>
          <a:stretch>
            <a:fillRect/>
          </a:stretch>
        </p:blipFill>
        <p:spPr>
          <a:xfrm rot="-663221">
            <a:off x="6842544" y="917315"/>
            <a:ext cx="5973569" cy="7822677"/>
          </a:xfrm>
          <a:prstGeom prst="rect">
            <a:avLst/>
          </a:prstGeom>
          <a:noFill/>
          <a:ln>
            <a:noFill/>
          </a:ln>
        </p:spPr>
      </p:pic>
      <p:sp>
        <p:nvSpPr>
          <p:cNvPr id="42" name="Google Shape;42;p6"/>
          <p:cNvSpPr/>
          <p:nvPr>
            <p:ph idx="2" type="pic"/>
          </p:nvPr>
        </p:nvSpPr>
        <p:spPr>
          <a:xfrm>
            <a:off x="7272137" y="1757924"/>
            <a:ext cx="3424800" cy="3424800"/>
          </a:xfrm>
          <a:prstGeom prst="ellipse">
            <a:avLst/>
          </a:prstGeom>
          <a:solidFill>
            <a:schemeClr val="lt1"/>
          </a:solidFill>
          <a:ln>
            <a:noFill/>
          </a:ln>
        </p:spPr>
      </p:sp>
      <p:sp>
        <p:nvSpPr>
          <p:cNvPr id="43" name="Google Shape;43;p6"/>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200"/>
              </a:spcBef>
              <a:spcAft>
                <a:spcPts val="0"/>
              </a:spcAft>
              <a:buClr>
                <a:schemeClr val="dk1"/>
              </a:buClr>
              <a:buSzPts val="1800"/>
              <a:buNone/>
              <a:defRPr b="0" sz="18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6"/>
          <p:cNvSpPr txBox="1"/>
          <p:nvPr/>
        </p:nvSpPr>
        <p:spPr>
          <a:xfrm>
            <a:off x="13725053" y="3856776"/>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5" name="Google Shape;45;p6"/>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dk1"/>
              </a:buClr>
              <a:buSzPts val="5500"/>
              <a:buFont typeface="Livvic"/>
              <a:buNone/>
              <a:defRPr sz="55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6"/>
          <p:cNvSpPr txBox="1"/>
          <p:nvPr>
            <p:ph idx="3" type="body"/>
          </p:nvPr>
        </p:nvSpPr>
        <p:spPr>
          <a:xfrm>
            <a:off x="466687" y="4882488"/>
            <a:ext cx="5626324" cy="549591"/>
          </a:xfrm>
          <a:prstGeom prst="rect">
            <a:avLst/>
          </a:prstGeom>
          <a:noFill/>
          <a:ln>
            <a:noFill/>
          </a:ln>
        </p:spPr>
        <p:txBody>
          <a:bodyPr anchorCtr="0" anchor="t" bIns="0" lIns="0" spcFirstLastPara="1" rIns="182875" wrap="square" tIns="0">
            <a:normAutofit/>
          </a:bodyPr>
          <a:lstStyle>
            <a:lvl1pPr indent="-228600" lvl="0" marL="457200" algn="l">
              <a:lnSpc>
                <a:spcPct val="120000"/>
              </a:lnSpc>
              <a:spcBef>
                <a:spcPts val="200"/>
              </a:spcBef>
              <a:spcAft>
                <a:spcPts val="0"/>
              </a:spcAft>
              <a:buClr>
                <a:schemeClr val="dk1"/>
              </a:buClr>
              <a:buSzPts val="1600"/>
              <a:buNone/>
              <a:defRPr b="0" sz="1600">
                <a:solidFill>
                  <a:schemeClr val="dk1"/>
                </a:solidFill>
              </a:defRPr>
            </a:lvl1pPr>
            <a:lvl2pPr indent="-228600" lvl="1" marL="914400" algn="l">
              <a:lnSpc>
                <a:spcPct val="120000"/>
              </a:lnSpc>
              <a:spcBef>
                <a:spcPts val="200"/>
              </a:spcBef>
              <a:spcAft>
                <a:spcPts val="0"/>
              </a:spcAft>
              <a:buClr>
                <a:schemeClr val="dk1"/>
              </a:buClr>
              <a:buSzPts val="1800"/>
              <a:buNone/>
              <a:defRPr/>
            </a:lvl2pPr>
            <a:lvl3pPr indent="-342900" lvl="2" marL="1371600" algn="l">
              <a:lnSpc>
                <a:spcPct val="120000"/>
              </a:lnSpc>
              <a:spcBef>
                <a:spcPts val="200"/>
              </a:spcBef>
              <a:spcAft>
                <a:spcPts val="0"/>
              </a:spcAft>
              <a:buClr>
                <a:schemeClr val="dk1"/>
              </a:buClr>
              <a:buSzPts val="1800"/>
              <a:buChar char="•"/>
              <a:defRPr/>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47" name="Google Shape;47;p6"/>
          <p:cNvPicPr preferRelativeResize="0"/>
          <p:nvPr/>
        </p:nvPicPr>
        <p:blipFill rotWithShape="1">
          <a:blip r:embed="rId3">
            <a:alphaModFix/>
          </a:blip>
          <a:srcRect b="0" l="0" r="0" t="0"/>
          <a:stretch/>
        </p:blipFill>
        <p:spPr>
          <a:xfrm>
            <a:off x="462061" y="692941"/>
            <a:ext cx="3223410" cy="73298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ro - Large Title + List">
  <p:cSld name="Intro - Large Title + List">
    <p:bg>
      <p:bgPr>
        <a:solidFill>
          <a:schemeClr val="lt1"/>
        </a:solidFill>
      </p:bgPr>
    </p:bg>
    <p:spTree>
      <p:nvGrpSpPr>
        <p:cNvPr id="48" name="Shape 48"/>
        <p:cNvGrpSpPr/>
        <p:nvPr/>
      </p:nvGrpSpPr>
      <p:grpSpPr>
        <a:xfrm>
          <a:off x="0" y="0"/>
          <a:ext cx="0" cy="0"/>
          <a:chOff x="0" y="0"/>
          <a:chExt cx="0" cy="0"/>
        </a:xfrm>
      </p:grpSpPr>
      <p:sp>
        <p:nvSpPr>
          <p:cNvPr id="49" name="Google Shape;49;p7"/>
          <p:cNvSpPr/>
          <p:nvPr/>
        </p:nvSpPr>
        <p:spPr>
          <a:xfrm>
            <a:off x="0" y="0"/>
            <a:ext cx="5404919"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 name="Google Shape;50;p7"/>
          <p:cNvSpPr txBox="1"/>
          <p:nvPr>
            <p:ph type="title"/>
          </p:nvPr>
        </p:nvSpPr>
        <p:spPr>
          <a:xfrm>
            <a:off x="481940" y="673220"/>
            <a:ext cx="4234915" cy="5236561"/>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lt1"/>
              </a:buClr>
              <a:buSzPts val="6000"/>
              <a:buFont typeface="Livvic"/>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52" name="Google Shape;52;p7"/>
          <p:cNvSpPr txBox="1"/>
          <p:nvPr>
            <p:ph idx="1" type="body"/>
          </p:nvPr>
        </p:nvSpPr>
        <p:spPr>
          <a:xfrm>
            <a:off x="6095999" y="673220"/>
            <a:ext cx="4791117" cy="5236562"/>
          </a:xfrm>
          <a:prstGeom prst="rect">
            <a:avLst/>
          </a:prstGeom>
          <a:noFill/>
          <a:ln>
            <a:noFill/>
          </a:ln>
        </p:spPr>
        <p:txBody>
          <a:bodyPr anchorCtr="0" anchor="ctr" bIns="0" lIns="0" spcFirstLastPara="1" rIns="182875" wrap="square" tIns="0">
            <a:noAutofit/>
          </a:bodyPr>
          <a:lstStyle>
            <a:lvl1pPr indent="-355600" lvl="0" marL="457200" algn="l">
              <a:lnSpc>
                <a:spcPct val="120000"/>
              </a:lnSpc>
              <a:spcBef>
                <a:spcPts val="200"/>
              </a:spcBef>
              <a:spcAft>
                <a:spcPts val="0"/>
              </a:spcAft>
              <a:buClr>
                <a:srgbClr val="7A7977"/>
              </a:buClr>
              <a:buSzPts val="2000"/>
              <a:buFont typeface="Calibri"/>
              <a:buAutoNum type="arabicPeriod"/>
              <a:defRPr sz="2000"/>
            </a:lvl1pPr>
            <a:lvl2pPr indent="-228600" lvl="1" marL="914400" algn="l">
              <a:lnSpc>
                <a:spcPct val="120000"/>
              </a:lnSpc>
              <a:spcBef>
                <a:spcPts val="200"/>
              </a:spcBef>
              <a:spcAft>
                <a:spcPts val="0"/>
              </a:spcAft>
              <a:buClr>
                <a:schemeClr val="dk1"/>
              </a:buClr>
              <a:buSzPts val="1600"/>
              <a:buNone/>
              <a:defRPr sz="1600"/>
            </a:lvl2pPr>
            <a:lvl3pPr indent="-355600" lvl="2" marL="1371600" algn="l">
              <a:lnSpc>
                <a:spcPct val="120000"/>
              </a:lnSpc>
              <a:spcBef>
                <a:spcPts val="200"/>
              </a:spcBef>
              <a:spcAft>
                <a:spcPts val="0"/>
              </a:spcAft>
              <a:buClr>
                <a:schemeClr val="dk1"/>
              </a:buClr>
              <a:buSzPts val="2000"/>
              <a:buChar char="•"/>
              <a:defRPr sz="2000"/>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53" name="Google Shape;53;p7"/>
          <p:cNvPicPr preferRelativeResize="0"/>
          <p:nvPr/>
        </p:nvPicPr>
        <p:blipFill rotWithShape="1">
          <a:blip r:embed="rId2">
            <a:alphaModFix/>
          </a:blip>
          <a:srcRect b="0" l="0" r="0" t="0"/>
          <a:stretch/>
        </p:blipFill>
        <p:spPr>
          <a:xfrm>
            <a:off x="466065" y="6281749"/>
            <a:ext cx="1092892" cy="24851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Visual Left">
  <p:cSld name="Text - Visual Left">
    <p:spTree>
      <p:nvGrpSpPr>
        <p:cNvPr id="54" name="Shape 54"/>
        <p:cNvGrpSpPr/>
        <p:nvPr/>
      </p:nvGrpSpPr>
      <p:grpSpPr>
        <a:xfrm>
          <a:off x="0" y="0"/>
          <a:ext cx="0" cy="0"/>
          <a:chOff x="0" y="0"/>
          <a:chExt cx="0" cy="0"/>
        </a:xfrm>
      </p:grpSpPr>
      <p:sp>
        <p:nvSpPr>
          <p:cNvPr id="55" name="Google Shape;55;p8"/>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56" name="Google Shape;56;p8"/>
          <p:cNvSpPr txBox="1"/>
          <p:nvPr>
            <p:ph idx="1" type="body"/>
          </p:nvPr>
        </p:nvSpPr>
        <p:spPr>
          <a:xfrm>
            <a:off x="6325356" y="1575303"/>
            <a:ext cx="5402186" cy="4334479"/>
          </a:xfrm>
          <a:prstGeom prst="rect">
            <a:avLst/>
          </a:prstGeom>
          <a:noFill/>
          <a:ln>
            <a:noFill/>
          </a:ln>
        </p:spPr>
        <p:txBody>
          <a:bodyPr anchorCtr="0" anchor="ctr" bIns="0" lIns="0" spcFirstLastPara="1" rIns="182875" wrap="square" tIns="0">
            <a:noAutofit/>
          </a:bodyPr>
          <a:lstStyle>
            <a:lvl1pPr indent="-228600" lvl="0" marL="457200" algn="l">
              <a:lnSpc>
                <a:spcPct val="120000"/>
              </a:lnSpc>
              <a:spcBef>
                <a:spcPts val="200"/>
              </a:spcBef>
              <a:spcAft>
                <a:spcPts val="0"/>
              </a:spcAft>
              <a:buClr>
                <a:schemeClr val="dk1"/>
              </a:buClr>
              <a:buSzPts val="2000"/>
              <a:buNone/>
              <a:defRPr sz="2000"/>
            </a:lvl1pPr>
            <a:lvl2pPr indent="-228600" lvl="1" marL="914400" algn="l">
              <a:lnSpc>
                <a:spcPct val="120000"/>
              </a:lnSpc>
              <a:spcBef>
                <a:spcPts val="200"/>
              </a:spcBef>
              <a:spcAft>
                <a:spcPts val="0"/>
              </a:spcAft>
              <a:buClr>
                <a:schemeClr val="dk1"/>
              </a:buClr>
              <a:buSzPts val="2000"/>
              <a:buNone/>
              <a:defRPr sz="2000"/>
            </a:lvl2pPr>
            <a:lvl3pPr indent="-330200" lvl="2" marL="1371600" algn="l">
              <a:lnSpc>
                <a:spcPct val="120000"/>
              </a:lnSpc>
              <a:spcBef>
                <a:spcPts val="200"/>
              </a:spcBef>
              <a:spcAft>
                <a:spcPts val="0"/>
              </a:spcAft>
              <a:buClr>
                <a:schemeClr val="dk1"/>
              </a:buClr>
              <a:buSzPts val="1600"/>
              <a:buChar char="•"/>
              <a:defRPr sz="1600"/>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8"/>
          <p:cNvSpPr/>
          <p:nvPr>
            <p:ph idx="2" type="pic"/>
          </p:nvPr>
        </p:nvSpPr>
        <p:spPr>
          <a:xfrm>
            <a:off x="486969" y="1575303"/>
            <a:ext cx="5379677" cy="4247423"/>
          </a:xfrm>
          <a:prstGeom prst="roundRect">
            <a:avLst>
              <a:gd fmla="val 3278" name="adj"/>
            </a:avLst>
          </a:prstGeom>
          <a:solidFill>
            <a:schemeClr val="lt1"/>
          </a:solidFill>
          <a:ln>
            <a:noFill/>
          </a:ln>
          <a:effectLst>
            <a:outerShdw rotWithShape="0" algn="tl" dir="8100000" dist="152400">
              <a:srgbClr val="DBD9CC"/>
            </a:outerShdw>
          </a:effectLst>
        </p:spPr>
      </p:sp>
      <p:pic>
        <p:nvPicPr>
          <p:cNvPr id="58" name="Google Shape;58;p8"/>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59" name="Google Shape;59;p8"/>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Visual Right">
  <p:cSld name="Text - Visual Right">
    <p:spTree>
      <p:nvGrpSpPr>
        <p:cNvPr id="60" name="Shape 60"/>
        <p:cNvGrpSpPr/>
        <p:nvPr/>
      </p:nvGrpSpPr>
      <p:grpSpPr>
        <a:xfrm>
          <a:off x="0" y="0"/>
          <a:ext cx="0" cy="0"/>
          <a:chOff x="0" y="0"/>
          <a:chExt cx="0" cy="0"/>
        </a:xfrm>
      </p:grpSpPr>
      <p:sp>
        <p:nvSpPr>
          <p:cNvPr id="61" name="Google Shape;61;p9"/>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F7F7F"/>
                </a:solidFill>
                <a:latin typeface="Livvic"/>
                <a:ea typeface="Livvic"/>
                <a:cs typeface="Livvic"/>
                <a:sym typeface="Livvic"/>
              </a:defRPr>
            </a:lvl1pPr>
            <a:lvl2pPr indent="0" lvl="1" marL="0" algn="r">
              <a:spcBef>
                <a:spcPts val="0"/>
              </a:spcBef>
              <a:buNone/>
              <a:defRPr b="0" sz="900">
                <a:solidFill>
                  <a:srgbClr val="7F7F7F"/>
                </a:solidFill>
                <a:latin typeface="Livvic"/>
                <a:ea typeface="Livvic"/>
                <a:cs typeface="Livvic"/>
                <a:sym typeface="Livvic"/>
              </a:defRPr>
            </a:lvl2pPr>
            <a:lvl3pPr indent="0" lvl="2" marL="0" algn="r">
              <a:spcBef>
                <a:spcPts val="0"/>
              </a:spcBef>
              <a:buNone/>
              <a:defRPr b="0" sz="900">
                <a:solidFill>
                  <a:srgbClr val="7F7F7F"/>
                </a:solidFill>
                <a:latin typeface="Livvic"/>
                <a:ea typeface="Livvic"/>
                <a:cs typeface="Livvic"/>
                <a:sym typeface="Livvic"/>
              </a:defRPr>
            </a:lvl3pPr>
            <a:lvl4pPr indent="0" lvl="3" marL="0" algn="r">
              <a:spcBef>
                <a:spcPts val="0"/>
              </a:spcBef>
              <a:buNone/>
              <a:defRPr b="0" sz="900">
                <a:solidFill>
                  <a:srgbClr val="7F7F7F"/>
                </a:solidFill>
                <a:latin typeface="Livvic"/>
                <a:ea typeface="Livvic"/>
                <a:cs typeface="Livvic"/>
                <a:sym typeface="Livvic"/>
              </a:defRPr>
            </a:lvl4pPr>
            <a:lvl5pPr indent="0" lvl="4" marL="0" algn="r">
              <a:spcBef>
                <a:spcPts val="0"/>
              </a:spcBef>
              <a:buNone/>
              <a:defRPr b="0" sz="900">
                <a:solidFill>
                  <a:srgbClr val="7F7F7F"/>
                </a:solidFill>
                <a:latin typeface="Livvic"/>
                <a:ea typeface="Livvic"/>
                <a:cs typeface="Livvic"/>
                <a:sym typeface="Livvic"/>
              </a:defRPr>
            </a:lvl5pPr>
            <a:lvl6pPr indent="0" lvl="5" marL="0" algn="r">
              <a:spcBef>
                <a:spcPts val="0"/>
              </a:spcBef>
              <a:buNone/>
              <a:defRPr b="0" sz="900">
                <a:solidFill>
                  <a:srgbClr val="7F7F7F"/>
                </a:solidFill>
                <a:latin typeface="Livvic"/>
                <a:ea typeface="Livvic"/>
                <a:cs typeface="Livvic"/>
                <a:sym typeface="Livvic"/>
              </a:defRPr>
            </a:lvl6pPr>
            <a:lvl7pPr indent="0" lvl="6" marL="0" algn="r">
              <a:spcBef>
                <a:spcPts val="0"/>
              </a:spcBef>
              <a:buNone/>
              <a:defRPr b="0" sz="900">
                <a:solidFill>
                  <a:srgbClr val="7F7F7F"/>
                </a:solidFill>
                <a:latin typeface="Livvic"/>
                <a:ea typeface="Livvic"/>
                <a:cs typeface="Livvic"/>
                <a:sym typeface="Livvic"/>
              </a:defRPr>
            </a:lvl7pPr>
            <a:lvl8pPr indent="0" lvl="7" marL="0" algn="r">
              <a:spcBef>
                <a:spcPts val="0"/>
              </a:spcBef>
              <a:buNone/>
              <a:defRPr b="0" sz="900">
                <a:solidFill>
                  <a:srgbClr val="7F7F7F"/>
                </a:solidFill>
                <a:latin typeface="Livvic"/>
                <a:ea typeface="Livvic"/>
                <a:cs typeface="Livvic"/>
                <a:sym typeface="Livvic"/>
              </a:defRPr>
            </a:lvl8pPr>
            <a:lvl9pPr indent="0" lvl="8" marL="0" algn="r">
              <a:spcBef>
                <a:spcPts val="0"/>
              </a:spcBef>
              <a:buNone/>
              <a:defRPr b="0" sz="900">
                <a:solidFill>
                  <a:srgbClr val="7F7F7F"/>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pic>
        <p:nvPicPr>
          <p:cNvPr id="62" name="Google Shape;62;p9"/>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63" name="Google Shape;63;p9"/>
          <p:cNvSpPr txBox="1"/>
          <p:nvPr>
            <p:ph idx="1" type="body"/>
          </p:nvPr>
        </p:nvSpPr>
        <p:spPr>
          <a:xfrm>
            <a:off x="494010" y="1575303"/>
            <a:ext cx="5372635" cy="4334479"/>
          </a:xfrm>
          <a:prstGeom prst="rect">
            <a:avLst/>
          </a:prstGeom>
          <a:noFill/>
          <a:ln>
            <a:noFill/>
          </a:ln>
        </p:spPr>
        <p:txBody>
          <a:bodyPr anchorCtr="0" anchor="ctr"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9"/>
          <p:cNvSpPr/>
          <p:nvPr>
            <p:ph idx="2" type="pic"/>
          </p:nvPr>
        </p:nvSpPr>
        <p:spPr>
          <a:xfrm>
            <a:off x="6325357" y="1575303"/>
            <a:ext cx="5402186" cy="4247423"/>
          </a:xfrm>
          <a:prstGeom prst="roundRect">
            <a:avLst>
              <a:gd fmla="val 3278" name="adj"/>
            </a:avLst>
          </a:prstGeom>
          <a:solidFill>
            <a:schemeClr val="lt1"/>
          </a:solidFill>
          <a:ln>
            <a:noFill/>
          </a:ln>
          <a:effectLst>
            <a:outerShdw rotWithShape="0" algn="tl" dir="8100000" dist="152400">
              <a:srgbClr val="DBD9CC"/>
            </a:outerShdw>
          </a:effectLst>
        </p:spPr>
      </p:sp>
      <p:sp>
        <p:nvSpPr>
          <p:cNvPr id="65" name="Google Shape;65;p9"/>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Callout Left">
  <p:cSld name="Text - Callout Left">
    <p:bg>
      <p:bgPr>
        <a:solidFill>
          <a:schemeClr val="lt1"/>
        </a:solidFill>
      </p:bgPr>
    </p:bg>
    <p:spTree>
      <p:nvGrpSpPr>
        <p:cNvPr id="66" name="Shape 66"/>
        <p:cNvGrpSpPr/>
        <p:nvPr/>
      </p:nvGrpSpPr>
      <p:grpSpPr>
        <a:xfrm>
          <a:off x="0" y="0"/>
          <a:ext cx="0" cy="0"/>
          <a:chOff x="0" y="0"/>
          <a:chExt cx="0" cy="0"/>
        </a:xfrm>
      </p:grpSpPr>
      <p:sp>
        <p:nvSpPr>
          <p:cNvPr id="67" name="Google Shape;67;p10"/>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algn="r">
              <a:spcBef>
                <a:spcPts val="0"/>
              </a:spcBef>
              <a:buNone/>
              <a:defRPr b="0" sz="900">
                <a:solidFill>
                  <a:srgbClr val="7A7977"/>
                </a:solidFill>
                <a:latin typeface="Livvic"/>
                <a:ea typeface="Livvic"/>
                <a:cs typeface="Livvic"/>
                <a:sym typeface="Livvic"/>
              </a:defRPr>
            </a:lvl1pPr>
            <a:lvl2pPr indent="0" lvl="1" marL="0" algn="r">
              <a:spcBef>
                <a:spcPts val="0"/>
              </a:spcBef>
              <a:buNone/>
              <a:defRPr b="0" sz="900">
                <a:solidFill>
                  <a:srgbClr val="7A7977"/>
                </a:solidFill>
                <a:latin typeface="Livvic"/>
                <a:ea typeface="Livvic"/>
                <a:cs typeface="Livvic"/>
                <a:sym typeface="Livvic"/>
              </a:defRPr>
            </a:lvl2pPr>
            <a:lvl3pPr indent="0" lvl="2" marL="0" algn="r">
              <a:spcBef>
                <a:spcPts val="0"/>
              </a:spcBef>
              <a:buNone/>
              <a:defRPr b="0" sz="900">
                <a:solidFill>
                  <a:srgbClr val="7A7977"/>
                </a:solidFill>
                <a:latin typeface="Livvic"/>
                <a:ea typeface="Livvic"/>
                <a:cs typeface="Livvic"/>
                <a:sym typeface="Livvic"/>
              </a:defRPr>
            </a:lvl3pPr>
            <a:lvl4pPr indent="0" lvl="3" marL="0" algn="r">
              <a:spcBef>
                <a:spcPts val="0"/>
              </a:spcBef>
              <a:buNone/>
              <a:defRPr b="0" sz="900">
                <a:solidFill>
                  <a:srgbClr val="7A7977"/>
                </a:solidFill>
                <a:latin typeface="Livvic"/>
                <a:ea typeface="Livvic"/>
                <a:cs typeface="Livvic"/>
                <a:sym typeface="Livvic"/>
              </a:defRPr>
            </a:lvl4pPr>
            <a:lvl5pPr indent="0" lvl="4" marL="0" algn="r">
              <a:spcBef>
                <a:spcPts val="0"/>
              </a:spcBef>
              <a:buNone/>
              <a:defRPr b="0" sz="900">
                <a:solidFill>
                  <a:srgbClr val="7A7977"/>
                </a:solidFill>
                <a:latin typeface="Livvic"/>
                <a:ea typeface="Livvic"/>
                <a:cs typeface="Livvic"/>
                <a:sym typeface="Livvic"/>
              </a:defRPr>
            </a:lvl5pPr>
            <a:lvl6pPr indent="0" lvl="5" marL="0" algn="r">
              <a:spcBef>
                <a:spcPts val="0"/>
              </a:spcBef>
              <a:buNone/>
              <a:defRPr b="0" sz="900">
                <a:solidFill>
                  <a:srgbClr val="7A7977"/>
                </a:solidFill>
                <a:latin typeface="Livvic"/>
                <a:ea typeface="Livvic"/>
                <a:cs typeface="Livvic"/>
                <a:sym typeface="Livvic"/>
              </a:defRPr>
            </a:lvl6pPr>
            <a:lvl7pPr indent="0" lvl="6" marL="0" algn="r">
              <a:spcBef>
                <a:spcPts val="0"/>
              </a:spcBef>
              <a:buNone/>
              <a:defRPr b="0" sz="900">
                <a:solidFill>
                  <a:srgbClr val="7A7977"/>
                </a:solidFill>
                <a:latin typeface="Livvic"/>
                <a:ea typeface="Livvic"/>
                <a:cs typeface="Livvic"/>
                <a:sym typeface="Livvic"/>
              </a:defRPr>
            </a:lvl7pPr>
            <a:lvl8pPr indent="0" lvl="7" marL="0" algn="r">
              <a:spcBef>
                <a:spcPts val="0"/>
              </a:spcBef>
              <a:buNone/>
              <a:defRPr b="0" sz="900">
                <a:solidFill>
                  <a:srgbClr val="7A7977"/>
                </a:solidFill>
                <a:latin typeface="Livvic"/>
                <a:ea typeface="Livvic"/>
                <a:cs typeface="Livvic"/>
                <a:sym typeface="Livvic"/>
              </a:defRPr>
            </a:lvl8pPr>
            <a:lvl9pPr indent="0" lvl="8" marL="0" algn="r">
              <a:spcBef>
                <a:spcPts val="0"/>
              </a:spcBef>
              <a:buNone/>
              <a:defRPr b="0" sz="900">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
        <p:nvSpPr>
          <p:cNvPr id="68" name="Google Shape;68;p10"/>
          <p:cNvSpPr/>
          <p:nvPr>
            <p:ph idx="1" type="body"/>
          </p:nvPr>
        </p:nvSpPr>
        <p:spPr>
          <a:xfrm>
            <a:off x="481940" y="1659403"/>
            <a:ext cx="3736702" cy="4001863"/>
          </a:xfrm>
          <a:prstGeom prst="roundRect">
            <a:avLst>
              <a:gd fmla="val 3547" name="adj"/>
            </a:avLst>
          </a:prstGeom>
          <a:solidFill>
            <a:schemeClr val="accent4"/>
          </a:solidFill>
          <a:ln>
            <a:noFill/>
          </a:ln>
          <a:effectLst>
            <a:outerShdw rotWithShape="0" algn="tl" dir="8100000" dist="127000">
              <a:srgbClr val="DBD9CC"/>
            </a:outerShdw>
          </a:effectLst>
        </p:spPr>
        <p:txBody>
          <a:bodyPr anchorCtr="0" anchor="ctr" bIns="182875" lIns="182875" spcFirstLastPara="1" rIns="182875" wrap="square" tIns="182875">
            <a:noAutofit/>
          </a:bodyPr>
          <a:lstStyle>
            <a:lvl1pPr indent="-228600" lvl="0" marL="457200" algn="l">
              <a:lnSpc>
                <a:spcPct val="120000"/>
              </a:lnSpc>
              <a:spcBef>
                <a:spcPts val="200"/>
              </a:spcBef>
              <a:spcAft>
                <a:spcPts val="0"/>
              </a:spcAft>
              <a:buSzPts val="1800"/>
              <a:buNone/>
              <a:defRPr/>
            </a:lvl1pPr>
            <a:lvl2pPr indent="-228600" lvl="1" marL="914400" algn="l">
              <a:lnSpc>
                <a:spcPct val="120000"/>
              </a:lnSpc>
              <a:spcBef>
                <a:spcPts val="200"/>
              </a:spcBef>
              <a:spcAft>
                <a:spcPts val="0"/>
              </a:spcAft>
              <a:buSzPts val="2400"/>
              <a:buNone/>
              <a:defRPr b="1" sz="2400"/>
            </a:lvl2pPr>
            <a:lvl3pPr indent="-342900" lvl="2" marL="1371600" algn="l">
              <a:lnSpc>
                <a:spcPct val="120000"/>
              </a:lnSpc>
              <a:spcBef>
                <a:spcPts val="200"/>
              </a:spcBef>
              <a:spcAft>
                <a:spcPts val="0"/>
              </a:spcAft>
              <a:buSzPts val="1800"/>
              <a:buChar char="•"/>
              <a:defRPr/>
            </a:lvl3pPr>
            <a:lvl4pPr indent="-342900" lvl="3" marL="1828800" algn="l">
              <a:lnSpc>
                <a:spcPct val="120000"/>
              </a:lnSpc>
              <a:spcBef>
                <a:spcPts val="200"/>
              </a:spcBef>
              <a:spcAft>
                <a:spcPts val="0"/>
              </a:spcAft>
              <a:buSzPts val="1800"/>
              <a:buChar char="•"/>
              <a:defRPr/>
            </a:lvl4pPr>
            <a:lvl5pPr indent="-228600" lvl="4" marL="2286000" algn="l">
              <a:lnSpc>
                <a:spcPct val="90000"/>
              </a:lnSpc>
              <a:spcBef>
                <a:spcPts val="500"/>
              </a:spcBef>
              <a:spcAft>
                <a:spcPts val="0"/>
              </a:spcAft>
              <a:buSzPts val="1800"/>
              <a:buNone/>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pic>
        <p:nvPicPr>
          <p:cNvPr id="69" name="Google Shape;69;p10"/>
          <p:cNvPicPr preferRelativeResize="0"/>
          <p:nvPr/>
        </p:nvPicPr>
        <p:blipFill rotWithShape="1">
          <a:blip r:embed="rId2">
            <a:alphaModFix/>
          </a:blip>
          <a:srcRect b="0" l="0" r="0" t="0"/>
          <a:stretch/>
        </p:blipFill>
        <p:spPr>
          <a:xfrm>
            <a:off x="466065" y="6281749"/>
            <a:ext cx="1092893" cy="248516"/>
          </a:xfrm>
          <a:prstGeom prst="rect">
            <a:avLst/>
          </a:prstGeom>
          <a:noFill/>
          <a:ln>
            <a:noFill/>
          </a:ln>
        </p:spPr>
      </p:pic>
      <p:sp>
        <p:nvSpPr>
          <p:cNvPr id="70" name="Google Shape;70;p10"/>
          <p:cNvSpPr txBox="1"/>
          <p:nvPr>
            <p:ph idx="2" type="body"/>
          </p:nvPr>
        </p:nvSpPr>
        <p:spPr>
          <a:xfrm>
            <a:off x="4716855" y="1659403"/>
            <a:ext cx="7010687" cy="4089342"/>
          </a:xfrm>
          <a:prstGeom prst="rect">
            <a:avLst/>
          </a:prstGeom>
          <a:noFill/>
          <a:ln>
            <a:noFill/>
          </a:ln>
        </p:spPr>
        <p:txBody>
          <a:bodyPr anchorCtr="0" anchor="t" bIns="0" lIns="0" spcFirstLastPara="1" rIns="182875" wrap="square" tIns="0">
            <a:noAutofit/>
          </a:bodyPr>
          <a:lstStyle>
            <a:lvl1pPr indent="-228600" lvl="0" marL="457200" algn="l">
              <a:lnSpc>
                <a:spcPct val="120000"/>
              </a:lnSpc>
              <a:spcBef>
                <a:spcPts val="200"/>
              </a:spcBef>
              <a:spcAft>
                <a:spcPts val="0"/>
              </a:spcAft>
              <a:buClr>
                <a:schemeClr val="dk1"/>
              </a:buClr>
              <a:buSzPts val="1800"/>
              <a:buNone/>
              <a:defRPr sz="1800"/>
            </a:lvl1pPr>
            <a:lvl2pPr indent="-228600" lvl="1" marL="914400" algn="l">
              <a:lnSpc>
                <a:spcPct val="120000"/>
              </a:lnSpc>
              <a:spcBef>
                <a:spcPts val="200"/>
              </a:spcBef>
              <a:spcAft>
                <a:spcPts val="0"/>
              </a:spcAft>
              <a:buClr>
                <a:schemeClr val="dk1"/>
              </a:buClr>
              <a:buSzPts val="1800"/>
              <a:buNone/>
              <a:defRPr sz="1800"/>
            </a:lvl2pPr>
            <a:lvl3pPr indent="-317500" lvl="2" marL="1371600" algn="l">
              <a:lnSpc>
                <a:spcPct val="120000"/>
              </a:lnSpc>
              <a:spcBef>
                <a:spcPts val="200"/>
              </a:spcBef>
              <a:spcAft>
                <a:spcPts val="0"/>
              </a:spcAft>
              <a:buClr>
                <a:schemeClr val="dk1"/>
              </a:buClr>
              <a:buSzPts val="1400"/>
              <a:buChar char="•"/>
              <a:defRPr sz="1400"/>
            </a:lvl3pPr>
            <a:lvl4pPr indent="-342900" lvl="3" marL="1828800" algn="l">
              <a:lnSpc>
                <a:spcPct val="120000"/>
              </a:lnSpc>
              <a:spcBef>
                <a:spcPts val="2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Font typeface="Arial"/>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0"/>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Livv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slideLayout" Target="../slideLayouts/slideLayout44.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46" Type="http://schemas.openxmlformats.org/officeDocument/2006/relationships/slideLayout" Target="../slideLayouts/slideLayout46.xml"/><Relationship Id="rId23" Type="http://schemas.openxmlformats.org/officeDocument/2006/relationships/slideLayout" Target="../slideLayouts/slideLayout23.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47" Type="http://schemas.openxmlformats.org/officeDocument/2006/relationships/theme" Target="../theme/theme2.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Clr>
                <a:schemeClr val="dk1"/>
              </a:buClr>
              <a:buSzPts val="3200"/>
              <a:buFont typeface="Livvic"/>
              <a:buNone/>
              <a:defRPr b="1" i="0" sz="3200" u="none" cap="none" strike="noStrike">
                <a:solidFill>
                  <a:schemeClr val="dk1"/>
                </a:solidFill>
                <a:latin typeface="Livvic"/>
                <a:ea typeface="Livvic"/>
                <a:cs typeface="Livvic"/>
                <a:sym typeface="Livv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81939" y="1367074"/>
            <a:ext cx="11245603" cy="4489588"/>
          </a:xfrm>
          <a:prstGeom prst="rect">
            <a:avLst/>
          </a:prstGeom>
          <a:noFill/>
          <a:ln>
            <a:noFill/>
          </a:ln>
        </p:spPr>
        <p:txBody>
          <a:bodyPr anchorCtr="0" anchor="t" bIns="0" lIns="0" spcFirstLastPara="1" rIns="182875" wrap="square" tIns="0">
            <a:noAutofit/>
          </a:bodyPr>
          <a:lstStyle>
            <a:lvl1pPr indent="-228600" lvl="0" marL="457200" marR="0" rtl="0" algn="l">
              <a:lnSpc>
                <a:spcPct val="120000"/>
              </a:lnSpc>
              <a:spcBef>
                <a:spcPts val="200"/>
              </a:spcBef>
              <a:spcAft>
                <a:spcPts val="0"/>
              </a:spcAft>
              <a:buClr>
                <a:schemeClr val="dk1"/>
              </a:buClr>
              <a:buSzPts val="1800"/>
              <a:buFont typeface="Arial"/>
              <a:buNone/>
              <a:defRPr b="1" i="0" sz="1800" u="none" cap="none" strike="noStrike">
                <a:solidFill>
                  <a:schemeClr val="dk1"/>
                </a:solidFill>
                <a:latin typeface="Livvic"/>
                <a:ea typeface="Livvic"/>
                <a:cs typeface="Livvic"/>
                <a:sym typeface="Livvic"/>
              </a:defRPr>
            </a:lvl1pPr>
            <a:lvl2pPr indent="-228600" lvl="1" marL="914400" marR="0" rtl="0" algn="l">
              <a:lnSpc>
                <a:spcPct val="120000"/>
              </a:lnSpc>
              <a:spcBef>
                <a:spcPts val="200"/>
              </a:spcBef>
              <a:spcAft>
                <a:spcPts val="0"/>
              </a:spcAft>
              <a:buClr>
                <a:schemeClr val="dk1"/>
              </a:buClr>
              <a:buSzPts val="1800"/>
              <a:buFont typeface="Arial"/>
              <a:buNone/>
              <a:defRPr b="0" i="0" sz="1800" u="none" cap="none" strike="noStrike">
                <a:solidFill>
                  <a:schemeClr val="dk1"/>
                </a:solidFill>
                <a:latin typeface="Livvic"/>
                <a:ea typeface="Livvic"/>
                <a:cs typeface="Livvic"/>
                <a:sym typeface="Livvic"/>
              </a:defRPr>
            </a:lvl2pPr>
            <a:lvl3pPr indent="-317500" lvl="2" marL="1371600" marR="0" rtl="0" algn="l">
              <a:lnSpc>
                <a:spcPct val="120000"/>
              </a:lnSpc>
              <a:spcBef>
                <a:spcPts val="200"/>
              </a:spcBef>
              <a:spcAft>
                <a:spcPts val="0"/>
              </a:spcAft>
              <a:buClr>
                <a:schemeClr val="dk1"/>
              </a:buClr>
              <a:buSzPts val="1400"/>
              <a:buFont typeface="Arial"/>
              <a:buChar char="•"/>
              <a:defRPr b="0" i="0" sz="1400" u="none" cap="none" strike="noStrike">
                <a:solidFill>
                  <a:schemeClr val="dk1"/>
                </a:solidFill>
                <a:latin typeface="Livvic"/>
                <a:ea typeface="Livvic"/>
                <a:cs typeface="Livvic"/>
                <a:sym typeface="Livvic"/>
              </a:defRPr>
            </a:lvl3pPr>
            <a:lvl4pPr indent="-304800" lvl="3" marL="1828800" marR="0" rtl="0" algn="l">
              <a:lnSpc>
                <a:spcPct val="120000"/>
              </a:lnSpc>
              <a:spcBef>
                <a:spcPts val="200"/>
              </a:spcBef>
              <a:spcAft>
                <a:spcPts val="0"/>
              </a:spcAft>
              <a:buClr>
                <a:schemeClr val="dk1"/>
              </a:buClr>
              <a:buSzPts val="1200"/>
              <a:buFont typeface="Arial"/>
              <a:buChar char="•"/>
              <a:defRPr b="0" i="0" sz="1200" u="none" cap="none" strike="noStrike">
                <a:solidFill>
                  <a:schemeClr val="dk1"/>
                </a:solidFill>
                <a:latin typeface="Livvic"/>
                <a:ea typeface="Livvic"/>
                <a:cs typeface="Livvic"/>
                <a:sym typeface="Livvic"/>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lvl1pPr indent="0" lvl="0" marL="0" marR="0" rtl="0" algn="r">
              <a:spcBef>
                <a:spcPts val="0"/>
              </a:spcBef>
              <a:buNone/>
              <a:defRPr b="0" i="0" sz="900" u="none" cap="none" strike="noStrike">
                <a:solidFill>
                  <a:srgbClr val="7A7977"/>
                </a:solidFill>
                <a:latin typeface="Livvic"/>
                <a:ea typeface="Livvic"/>
                <a:cs typeface="Livvic"/>
                <a:sym typeface="Livvic"/>
              </a:defRPr>
            </a:lvl1pPr>
            <a:lvl2pPr indent="0" lvl="1" marL="0" marR="0" rtl="0" algn="r">
              <a:spcBef>
                <a:spcPts val="0"/>
              </a:spcBef>
              <a:buNone/>
              <a:defRPr b="0" i="0" sz="900" u="none" cap="none" strike="noStrike">
                <a:solidFill>
                  <a:srgbClr val="7A7977"/>
                </a:solidFill>
                <a:latin typeface="Livvic"/>
                <a:ea typeface="Livvic"/>
                <a:cs typeface="Livvic"/>
                <a:sym typeface="Livvic"/>
              </a:defRPr>
            </a:lvl2pPr>
            <a:lvl3pPr indent="0" lvl="2" marL="0" marR="0" rtl="0" algn="r">
              <a:spcBef>
                <a:spcPts val="0"/>
              </a:spcBef>
              <a:buNone/>
              <a:defRPr b="0" i="0" sz="900" u="none" cap="none" strike="noStrike">
                <a:solidFill>
                  <a:srgbClr val="7A7977"/>
                </a:solidFill>
                <a:latin typeface="Livvic"/>
                <a:ea typeface="Livvic"/>
                <a:cs typeface="Livvic"/>
                <a:sym typeface="Livvic"/>
              </a:defRPr>
            </a:lvl3pPr>
            <a:lvl4pPr indent="0" lvl="3" marL="0" marR="0" rtl="0" algn="r">
              <a:spcBef>
                <a:spcPts val="0"/>
              </a:spcBef>
              <a:buNone/>
              <a:defRPr b="0" i="0" sz="900" u="none" cap="none" strike="noStrike">
                <a:solidFill>
                  <a:srgbClr val="7A7977"/>
                </a:solidFill>
                <a:latin typeface="Livvic"/>
                <a:ea typeface="Livvic"/>
                <a:cs typeface="Livvic"/>
                <a:sym typeface="Livvic"/>
              </a:defRPr>
            </a:lvl4pPr>
            <a:lvl5pPr indent="0" lvl="4" marL="0" marR="0" rtl="0" algn="r">
              <a:spcBef>
                <a:spcPts val="0"/>
              </a:spcBef>
              <a:buNone/>
              <a:defRPr b="0" i="0" sz="900" u="none" cap="none" strike="noStrike">
                <a:solidFill>
                  <a:srgbClr val="7A7977"/>
                </a:solidFill>
                <a:latin typeface="Livvic"/>
                <a:ea typeface="Livvic"/>
                <a:cs typeface="Livvic"/>
                <a:sym typeface="Livvic"/>
              </a:defRPr>
            </a:lvl5pPr>
            <a:lvl6pPr indent="0" lvl="5" marL="0" marR="0" rtl="0" algn="r">
              <a:spcBef>
                <a:spcPts val="0"/>
              </a:spcBef>
              <a:buNone/>
              <a:defRPr b="0" i="0" sz="900" u="none" cap="none" strike="noStrike">
                <a:solidFill>
                  <a:srgbClr val="7A7977"/>
                </a:solidFill>
                <a:latin typeface="Livvic"/>
                <a:ea typeface="Livvic"/>
                <a:cs typeface="Livvic"/>
                <a:sym typeface="Livvic"/>
              </a:defRPr>
            </a:lvl6pPr>
            <a:lvl7pPr indent="0" lvl="6" marL="0" marR="0" rtl="0" algn="r">
              <a:spcBef>
                <a:spcPts val="0"/>
              </a:spcBef>
              <a:buNone/>
              <a:defRPr b="0" i="0" sz="900" u="none" cap="none" strike="noStrike">
                <a:solidFill>
                  <a:srgbClr val="7A7977"/>
                </a:solidFill>
                <a:latin typeface="Livvic"/>
                <a:ea typeface="Livvic"/>
                <a:cs typeface="Livvic"/>
                <a:sym typeface="Livvic"/>
              </a:defRPr>
            </a:lvl7pPr>
            <a:lvl8pPr indent="0" lvl="7" marL="0" marR="0" rtl="0" algn="r">
              <a:spcBef>
                <a:spcPts val="0"/>
              </a:spcBef>
              <a:buNone/>
              <a:defRPr b="0" i="0" sz="900" u="none" cap="none" strike="noStrike">
                <a:solidFill>
                  <a:srgbClr val="7A7977"/>
                </a:solidFill>
                <a:latin typeface="Livvic"/>
                <a:ea typeface="Livvic"/>
                <a:cs typeface="Livvic"/>
                <a:sym typeface="Livvic"/>
              </a:defRPr>
            </a:lvl8pPr>
            <a:lvl9pPr indent="0" lvl="8" marL="0" marR="0" rtl="0" algn="r">
              <a:spcBef>
                <a:spcPts val="0"/>
              </a:spcBef>
              <a:buNone/>
              <a:defRPr b="0" i="0" sz="900" u="none" cap="none" strike="noStrike">
                <a:solidFill>
                  <a:srgbClr val="7A7977"/>
                </a:solidFill>
                <a:latin typeface="Livvic"/>
                <a:ea typeface="Livvic"/>
                <a:cs typeface="Livvic"/>
                <a:sym typeface="Livv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xml"/><Relationship Id="rId3" Type="http://schemas.openxmlformats.org/officeDocument/2006/relationships/image" Target="../media/image44.pn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7.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5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 Id="rId3" Type="http://schemas.openxmlformats.org/officeDocument/2006/relationships/image" Target="../media/image45.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8.xml"/><Relationship Id="rId3"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 Id="rId3" Type="http://schemas.openxmlformats.org/officeDocument/2006/relationships/image" Target="../media/image62.jp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5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7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6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xml"/><Relationship Id="rId3" Type="http://schemas.openxmlformats.org/officeDocument/2006/relationships/image" Target="../media/image2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41.png"/><Relationship Id="rId4" Type="http://schemas.openxmlformats.org/officeDocument/2006/relationships/image" Target="../media/image48.png"/><Relationship Id="rId5" Type="http://schemas.openxmlformats.org/officeDocument/2006/relationships/image" Target="../media/image46.png"/><Relationship Id="rId6" Type="http://schemas.openxmlformats.org/officeDocument/2006/relationships/image" Target="../media/image6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 Id="rId3" Type="http://schemas.openxmlformats.org/officeDocument/2006/relationships/image" Target="../media/image75.png"/><Relationship Id="rId4" Type="http://schemas.openxmlformats.org/officeDocument/2006/relationships/image" Target="../media/image59.png"/><Relationship Id="rId5" Type="http://schemas.openxmlformats.org/officeDocument/2006/relationships/image" Target="../media/image51.png"/><Relationship Id="rId6" Type="http://schemas.openxmlformats.org/officeDocument/2006/relationships/image" Target="../media/image47.png"/><Relationship Id="rId7" Type="http://schemas.openxmlformats.org/officeDocument/2006/relationships/image" Target="../media/image52.png"/><Relationship Id="rId8" Type="http://schemas.openxmlformats.org/officeDocument/2006/relationships/image" Target="../media/image8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 Id="rId3" Type="http://schemas.openxmlformats.org/officeDocument/2006/relationships/image" Target="../media/image9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 Id="rId3" Type="http://schemas.openxmlformats.org/officeDocument/2006/relationships/image" Target="../media/image7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xml"/><Relationship Id="rId3" Type="http://schemas.openxmlformats.org/officeDocument/2006/relationships/image" Target="../media/image2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7.png"/><Relationship Id="rId4" Type="http://schemas.openxmlformats.org/officeDocument/2006/relationships/image" Target="../media/image1.png"/><Relationship Id="rId5" Type="http://schemas.openxmlformats.org/officeDocument/2006/relationships/image" Target="../media/image10.png"/><Relationship Id="rId6" Type="http://schemas.openxmlformats.org/officeDocument/2006/relationships/image" Target="../media/image2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1.png"/><Relationship Id="rId6" Type="http://schemas.openxmlformats.org/officeDocument/2006/relationships/image" Target="../media/image6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68.png"/><Relationship Id="rId4" Type="http://schemas.openxmlformats.org/officeDocument/2006/relationships/image" Target="../media/image83.png"/><Relationship Id="rId9" Type="http://schemas.openxmlformats.org/officeDocument/2006/relationships/image" Target="../media/image114.png"/><Relationship Id="rId5" Type="http://schemas.openxmlformats.org/officeDocument/2006/relationships/image" Target="../media/image70.png"/><Relationship Id="rId6" Type="http://schemas.openxmlformats.org/officeDocument/2006/relationships/image" Target="../media/image89.png"/><Relationship Id="rId7" Type="http://schemas.openxmlformats.org/officeDocument/2006/relationships/image" Target="../media/image72.png"/><Relationship Id="rId8" Type="http://schemas.openxmlformats.org/officeDocument/2006/relationships/image" Target="../media/image64.png"/><Relationship Id="rId11" Type="http://schemas.openxmlformats.org/officeDocument/2006/relationships/image" Target="../media/image99.png"/><Relationship Id="rId10" Type="http://schemas.openxmlformats.org/officeDocument/2006/relationships/image" Target="../media/image144.png"/><Relationship Id="rId13" Type="http://schemas.openxmlformats.org/officeDocument/2006/relationships/image" Target="../media/image73.png"/><Relationship Id="rId12" Type="http://schemas.openxmlformats.org/officeDocument/2006/relationships/image" Target="../media/image79.png"/><Relationship Id="rId15" Type="http://schemas.openxmlformats.org/officeDocument/2006/relationships/image" Target="../media/image69.png"/><Relationship Id="rId14" Type="http://schemas.openxmlformats.org/officeDocument/2006/relationships/image" Target="../media/image84.png"/><Relationship Id="rId16" Type="http://schemas.openxmlformats.org/officeDocument/2006/relationships/image" Target="../media/image11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86.png"/><Relationship Id="rId4" Type="http://schemas.openxmlformats.org/officeDocument/2006/relationships/image" Target="../media/image78.png"/><Relationship Id="rId9" Type="http://schemas.openxmlformats.org/officeDocument/2006/relationships/image" Target="../media/image90.png"/><Relationship Id="rId5" Type="http://schemas.openxmlformats.org/officeDocument/2006/relationships/image" Target="../media/image85.png"/><Relationship Id="rId6" Type="http://schemas.openxmlformats.org/officeDocument/2006/relationships/image" Target="../media/image81.png"/><Relationship Id="rId7" Type="http://schemas.openxmlformats.org/officeDocument/2006/relationships/image" Target="../media/image77.png"/><Relationship Id="rId8" Type="http://schemas.openxmlformats.org/officeDocument/2006/relationships/image" Target="../media/image103.png"/><Relationship Id="rId11" Type="http://schemas.openxmlformats.org/officeDocument/2006/relationships/image" Target="../media/image98.png"/><Relationship Id="rId10" Type="http://schemas.openxmlformats.org/officeDocument/2006/relationships/image" Target="../media/image112.png"/><Relationship Id="rId13" Type="http://schemas.openxmlformats.org/officeDocument/2006/relationships/image" Target="../media/image82.png"/><Relationship Id="rId12" Type="http://schemas.openxmlformats.org/officeDocument/2006/relationships/image" Target="../media/image87.png"/><Relationship Id="rId15" Type="http://schemas.openxmlformats.org/officeDocument/2006/relationships/image" Target="../media/image100.png"/><Relationship Id="rId14" Type="http://schemas.openxmlformats.org/officeDocument/2006/relationships/image" Target="../media/image88.png"/><Relationship Id="rId16" Type="http://schemas.openxmlformats.org/officeDocument/2006/relationships/image" Target="../media/image11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95.png"/><Relationship Id="rId4" Type="http://schemas.openxmlformats.org/officeDocument/2006/relationships/image" Target="../media/image97.png"/><Relationship Id="rId9" Type="http://schemas.openxmlformats.org/officeDocument/2006/relationships/image" Target="../media/image122.png"/><Relationship Id="rId5" Type="http://schemas.openxmlformats.org/officeDocument/2006/relationships/image" Target="../media/image92.png"/><Relationship Id="rId6" Type="http://schemas.openxmlformats.org/officeDocument/2006/relationships/image" Target="../media/image110.png"/><Relationship Id="rId7" Type="http://schemas.openxmlformats.org/officeDocument/2006/relationships/image" Target="../media/image94.png"/><Relationship Id="rId8" Type="http://schemas.openxmlformats.org/officeDocument/2006/relationships/image" Target="../media/image91.png"/><Relationship Id="rId11" Type="http://schemas.openxmlformats.org/officeDocument/2006/relationships/image" Target="../media/image93.png"/><Relationship Id="rId10" Type="http://schemas.openxmlformats.org/officeDocument/2006/relationships/image" Target="../media/image108.png"/><Relationship Id="rId13" Type="http://schemas.openxmlformats.org/officeDocument/2006/relationships/image" Target="../media/image127.png"/><Relationship Id="rId12" Type="http://schemas.openxmlformats.org/officeDocument/2006/relationships/image" Target="../media/image111.png"/><Relationship Id="rId15" Type="http://schemas.openxmlformats.org/officeDocument/2006/relationships/image" Target="../media/image124.png"/><Relationship Id="rId14" Type="http://schemas.openxmlformats.org/officeDocument/2006/relationships/image" Target="../media/image101.png"/><Relationship Id="rId16" Type="http://schemas.openxmlformats.org/officeDocument/2006/relationships/image" Target="../media/image10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hyperlink" Target="https://fonts.google.com/specimen/Livvic" TargetMode="External"/></Relationships>
</file>

<file path=ppt/slides/_rels/slide48.xml.rels><?xml version="1.0" encoding="UTF-8" standalone="yes"?><Relationships xmlns="http://schemas.openxmlformats.org/package/2006/relationships"><Relationship Id="rId20" Type="http://schemas.openxmlformats.org/officeDocument/2006/relationships/image" Target="../media/image130.png"/><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18.png"/><Relationship Id="rId4" Type="http://schemas.openxmlformats.org/officeDocument/2006/relationships/image" Target="../media/image104.png"/><Relationship Id="rId9" Type="http://schemas.openxmlformats.org/officeDocument/2006/relationships/image" Target="../media/image45.png"/><Relationship Id="rId5" Type="http://schemas.openxmlformats.org/officeDocument/2006/relationships/image" Target="../media/image35.png"/><Relationship Id="rId6" Type="http://schemas.openxmlformats.org/officeDocument/2006/relationships/image" Target="../media/image55.png"/><Relationship Id="rId7" Type="http://schemas.openxmlformats.org/officeDocument/2006/relationships/image" Target="../media/image50.png"/><Relationship Id="rId8" Type="http://schemas.openxmlformats.org/officeDocument/2006/relationships/image" Target="../media/image113.png"/><Relationship Id="rId11" Type="http://schemas.openxmlformats.org/officeDocument/2006/relationships/image" Target="../media/image106.png"/><Relationship Id="rId10" Type="http://schemas.openxmlformats.org/officeDocument/2006/relationships/image" Target="../media/image117.png"/><Relationship Id="rId13" Type="http://schemas.openxmlformats.org/officeDocument/2006/relationships/image" Target="../media/image120.png"/><Relationship Id="rId12" Type="http://schemas.openxmlformats.org/officeDocument/2006/relationships/image" Target="../media/image38.png"/><Relationship Id="rId15" Type="http://schemas.openxmlformats.org/officeDocument/2006/relationships/image" Target="../media/image121.png"/><Relationship Id="rId14" Type="http://schemas.openxmlformats.org/officeDocument/2006/relationships/image" Target="../media/image116.png"/><Relationship Id="rId17" Type="http://schemas.openxmlformats.org/officeDocument/2006/relationships/image" Target="../media/image129.png"/><Relationship Id="rId16" Type="http://schemas.openxmlformats.org/officeDocument/2006/relationships/image" Target="../media/image125.png"/><Relationship Id="rId19" Type="http://schemas.openxmlformats.org/officeDocument/2006/relationships/image" Target="../media/image123.png"/><Relationship Id="rId18" Type="http://schemas.openxmlformats.org/officeDocument/2006/relationships/image" Target="../media/image1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106.png"/><Relationship Id="rId4" Type="http://schemas.openxmlformats.org/officeDocument/2006/relationships/image" Target="../media/image116.png"/><Relationship Id="rId9" Type="http://schemas.openxmlformats.org/officeDocument/2006/relationships/image" Target="../media/image113.png"/><Relationship Id="rId5" Type="http://schemas.openxmlformats.org/officeDocument/2006/relationships/image" Target="../media/image117.png"/><Relationship Id="rId6" Type="http://schemas.openxmlformats.org/officeDocument/2006/relationships/image" Target="../media/image125.png"/><Relationship Id="rId7" Type="http://schemas.openxmlformats.org/officeDocument/2006/relationships/image" Target="../media/image129.png"/><Relationship Id="rId8" Type="http://schemas.openxmlformats.org/officeDocument/2006/relationships/image" Target="../media/image130.png"/><Relationship Id="rId11" Type="http://schemas.openxmlformats.org/officeDocument/2006/relationships/image" Target="../media/image45.png"/><Relationship Id="rId10" Type="http://schemas.openxmlformats.org/officeDocument/2006/relationships/image" Target="../media/image120.png"/><Relationship Id="rId13" Type="http://schemas.openxmlformats.org/officeDocument/2006/relationships/image" Target="../media/image104.png"/><Relationship Id="rId12" Type="http://schemas.openxmlformats.org/officeDocument/2006/relationships/image" Target="../media/image38.png"/><Relationship Id="rId14"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image" Target="../media/image3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13.png"/><Relationship Id="rId4" Type="http://schemas.openxmlformats.org/officeDocument/2006/relationships/image" Target="../media/image6.png"/><Relationship Id="rId9" Type="http://schemas.openxmlformats.org/officeDocument/2006/relationships/image" Target="../media/image140.png"/><Relationship Id="rId5" Type="http://schemas.openxmlformats.org/officeDocument/2006/relationships/image" Target="../media/image9.png"/><Relationship Id="rId6" Type="http://schemas.openxmlformats.org/officeDocument/2006/relationships/image" Target="../media/image21.png"/><Relationship Id="rId7" Type="http://schemas.openxmlformats.org/officeDocument/2006/relationships/image" Target="../media/image2.png"/><Relationship Id="rId8" Type="http://schemas.openxmlformats.org/officeDocument/2006/relationships/image" Target="../media/image8.png"/><Relationship Id="rId10" Type="http://schemas.openxmlformats.org/officeDocument/2006/relationships/image" Target="../media/image138.png"/></Relationships>
</file>

<file path=ppt/slides/_rels/slide51.xml.rels><?xml version="1.0" encoding="UTF-8" standalone="yes"?><Relationships xmlns="http://schemas.openxmlformats.org/package/2006/relationships"><Relationship Id="rId20" Type="http://schemas.openxmlformats.org/officeDocument/2006/relationships/image" Target="../media/image153.png"/><Relationship Id="rId22" Type="http://schemas.openxmlformats.org/officeDocument/2006/relationships/image" Target="../media/image150.png"/><Relationship Id="rId21" Type="http://schemas.openxmlformats.org/officeDocument/2006/relationships/image" Target="../media/image24.png"/><Relationship Id="rId24" Type="http://schemas.openxmlformats.org/officeDocument/2006/relationships/image" Target="../media/image152.png"/><Relationship Id="rId23" Type="http://schemas.openxmlformats.org/officeDocument/2006/relationships/image" Target="../media/image162.png"/><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23.png"/><Relationship Id="rId4" Type="http://schemas.openxmlformats.org/officeDocument/2006/relationships/image" Target="../media/image31.png"/><Relationship Id="rId9" Type="http://schemas.openxmlformats.org/officeDocument/2006/relationships/image" Target="../media/image158.png"/><Relationship Id="rId26" Type="http://schemas.openxmlformats.org/officeDocument/2006/relationships/image" Target="../media/image149.png"/><Relationship Id="rId25" Type="http://schemas.openxmlformats.org/officeDocument/2006/relationships/image" Target="../media/image56.png"/><Relationship Id="rId28" Type="http://schemas.openxmlformats.org/officeDocument/2006/relationships/image" Target="../media/image160.png"/><Relationship Id="rId27" Type="http://schemas.openxmlformats.org/officeDocument/2006/relationships/image" Target="../media/image165.png"/><Relationship Id="rId5" Type="http://schemas.openxmlformats.org/officeDocument/2006/relationships/image" Target="../media/image145.png"/><Relationship Id="rId6" Type="http://schemas.openxmlformats.org/officeDocument/2006/relationships/image" Target="../media/image137.png"/><Relationship Id="rId29" Type="http://schemas.openxmlformats.org/officeDocument/2006/relationships/image" Target="../media/image164.png"/><Relationship Id="rId7" Type="http://schemas.openxmlformats.org/officeDocument/2006/relationships/image" Target="../media/image141.png"/><Relationship Id="rId8" Type="http://schemas.openxmlformats.org/officeDocument/2006/relationships/image" Target="../media/image154.png"/><Relationship Id="rId31" Type="http://schemas.openxmlformats.org/officeDocument/2006/relationships/image" Target="../media/image166.png"/><Relationship Id="rId30" Type="http://schemas.openxmlformats.org/officeDocument/2006/relationships/image" Target="../media/image177.png"/><Relationship Id="rId11" Type="http://schemas.openxmlformats.org/officeDocument/2006/relationships/image" Target="../media/image143.png"/><Relationship Id="rId33" Type="http://schemas.openxmlformats.org/officeDocument/2006/relationships/image" Target="../media/image198.png"/><Relationship Id="rId10" Type="http://schemas.openxmlformats.org/officeDocument/2006/relationships/image" Target="../media/image168.png"/><Relationship Id="rId32" Type="http://schemas.openxmlformats.org/officeDocument/2006/relationships/image" Target="../media/image174.png"/><Relationship Id="rId13" Type="http://schemas.openxmlformats.org/officeDocument/2006/relationships/image" Target="../media/image157.png"/><Relationship Id="rId12" Type="http://schemas.openxmlformats.org/officeDocument/2006/relationships/image" Target="../media/image146.png"/><Relationship Id="rId34" Type="http://schemas.openxmlformats.org/officeDocument/2006/relationships/image" Target="../media/image179.png"/><Relationship Id="rId15" Type="http://schemas.openxmlformats.org/officeDocument/2006/relationships/image" Target="../media/image147.png"/><Relationship Id="rId14" Type="http://schemas.openxmlformats.org/officeDocument/2006/relationships/image" Target="../media/image156.png"/><Relationship Id="rId17" Type="http://schemas.openxmlformats.org/officeDocument/2006/relationships/image" Target="../media/image161.png"/><Relationship Id="rId16" Type="http://schemas.openxmlformats.org/officeDocument/2006/relationships/image" Target="../media/image163.png"/><Relationship Id="rId19" Type="http://schemas.openxmlformats.org/officeDocument/2006/relationships/image" Target="../media/image151.png"/><Relationship Id="rId18" Type="http://schemas.openxmlformats.org/officeDocument/2006/relationships/image" Target="../media/image148.png"/></Relationships>
</file>

<file path=ppt/slides/_rels/slide52.xml.rels><?xml version="1.0" encoding="UTF-8" standalone="yes"?><Relationships xmlns="http://schemas.openxmlformats.org/package/2006/relationships"><Relationship Id="rId20" Type="http://schemas.openxmlformats.org/officeDocument/2006/relationships/image" Target="../media/image191.png"/><Relationship Id="rId22" Type="http://schemas.openxmlformats.org/officeDocument/2006/relationships/image" Target="../media/image223.png"/><Relationship Id="rId21" Type="http://schemas.openxmlformats.org/officeDocument/2006/relationships/image" Target="../media/image43.png"/><Relationship Id="rId24" Type="http://schemas.openxmlformats.org/officeDocument/2006/relationships/image" Target="../media/image185.png"/><Relationship Id="rId23" Type="http://schemas.openxmlformats.org/officeDocument/2006/relationships/image" Target="../media/image190.png"/><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34.png"/><Relationship Id="rId4" Type="http://schemas.openxmlformats.org/officeDocument/2006/relationships/image" Target="../media/image172.png"/><Relationship Id="rId9" Type="http://schemas.openxmlformats.org/officeDocument/2006/relationships/image" Target="../media/image170.png"/><Relationship Id="rId26" Type="http://schemas.openxmlformats.org/officeDocument/2006/relationships/image" Target="../media/image195.png"/><Relationship Id="rId25" Type="http://schemas.openxmlformats.org/officeDocument/2006/relationships/image" Target="../media/image194.png"/><Relationship Id="rId28" Type="http://schemas.openxmlformats.org/officeDocument/2006/relationships/image" Target="../media/image202.png"/><Relationship Id="rId27" Type="http://schemas.openxmlformats.org/officeDocument/2006/relationships/image" Target="../media/image189.png"/><Relationship Id="rId5" Type="http://schemas.openxmlformats.org/officeDocument/2006/relationships/image" Target="../media/image176.png"/><Relationship Id="rId6" Type="http://schemas.openxmlformats.org/officeDocument/2006/relationships/image" Target="../media/image186.png"/><Relationship Id="rId29" Type="http://schemas.openxmlformats.org/officeDocument/2006/relationships/image" Target="../media/image187.png"/><Relationship Id="rId7" Type="http://schemas.openxmlformats.org/officeDocument/2006/relationships/image" Target="../media/image20.png"/><Relationship Id="rId8" Type="http://schemas.openxmlformats.org/officeDocument/2006/relationships/image" Target="../media/image173.png"/><Relationship Id="rId31" Type="http://schemas.openxmlformats.org/officeDocument/2006/relationships/image" Target="../media/image197.png"/><Relationship Id="rId30" Type="http://schemas.openxmlformats.org/officeDocument/2006/relationships/image" Target="../media/image214.png"/><Relationship Id="rId11" Type="http://schemas.openxmlformats.org/officeDocument/2006/relationships/image" Target="../media/image171.png"/><Relationship Id="rId33" Type="http://schemas.openxmlformats.org/officeDocument/2006/relationships/image" Target="../media/image196.png"/><Relationship Id="rId10" Type="http://schemas.openxmlformats.org/officeDocument/2006/relationships/image" Target="../media/image167.png"/><Relationship Id="rId32" Type="http://schemas.openxmlformats.org/officeDocument/2006/relationships/image" Target="../media/image199.png"/><Relationship Id="rId13" Type="http://schemas.openxmlformats.org/officeDocument/2006/relationships/image" Target="../media/image178.png"/><Relationship Id="rId12" Type="http://schemas.openxmlformats.org/officeDocument/2006/relationships/image" Target="../media/image175.png"/><Relationship Id="rId34" Type="http://schemas.openxmlformats.org/officeDocument/2006/relationships/image" Target="../media/image192.png"/><Relationship Id="rId15" Type="http://schemas.openxmlformats.org/officeDocument/2006/relationships/image" Target="../media/image180.png"/><Relationship Id="rId14" Type="http://schemas.openxmlformats.org/officeDocument/2006/relationships/image" Target="../media/image181.png"/><Relationship Id="rId17" Type="http://schemas.openxmlformats.org/officeDocument/2006/relationships/image" Target="../media/image184.png"/><Relationship Id="rId16" Type="http://schemas.openxmlformats.org/officeDocument/2006/relationships/image" Target="../media/image182.png"/><Relationship Id="rId19" Type="http://schemas.openxmlformats.org/officeDocument/2006/relationships/image" Target="../media/image193.png"/><Relationship Id="rId18" Type="http://schemas.openxmlformats.org/officeDocument/2006/relationships/image" Target="../media/image210.png"/></Relationships>
</file>

<file path=ppt/slides/_rels/slide53.xml.rels><?xml version="1.0" encoding="UTF-8" standalone="yes"?><Relationships xmlns="http://schemas.openxmlformats.org/package/2006/relationships"><Relationship Id="rId20" Type="http://schemas.openxmlformats.org/officeDocument/2006/relationships/image" Target="../media/image207.png"/><Relationship Id="rId22" Type="http://schemas.openxmlformats.org/officeDocument/2006/relationships/image" Target="../media/image216.png"/><Relationship Id="rId21" Type="http://schemas.openxmlformats.org/officeDocument/2006/relationships/image" Target="../media/image227.png"/><Relationship Id="rId24" Type="http://schemas.openxmlformats.org/officeDocument/2006/relationships/image" Target="../media/image26.png"/><Relationship Id="rId23" Type="http://schemas.openxmlformats.org/officeDocument/2006/relationships/image" Target="../media/image250.png"/><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205.png"/><Relationship Id="rId4" Type="http://schemas.openxmlformats.org/officeDocument/2006/relationships/image" Target="../media/image4.png"/><Relationship Id="rId9" Type="http://schemas.openxmlformats.org/officeDocument/2006/relationships/image" Target="../media/image204.png"/><Relationship Id="rId26" Type="http://schemas.openxmlformats.org/officeDocument/2006/relationships/image" Target="../media/image225.png"/><Relationship Id="rId25" Type="http://schemas.openxmlformats.org/officeDocument/2006/relationships/image" Target="../media/image217.png"/><Relationship Id="rId28" Type="http://schemas.openxmlformats.org/officeDocument/2006/relationships/image" Target="../media/image220.png"/><Relationship Id="rId27" Type="http://schemas.openxmlformats.org/officeDocument/2006/relationships/image" Target="../media/image218.png"/><Relationship Id="rId5" Type="http://schemas.openxmlformats.org/officeDocument/2006/relationships/image" Target="../media/image209.png"/><Relationship Id="rId6" Type="http://schemas.openxmlformats.org/officeDocument/2006/relationships/image" Target="../media/image40.png"/><Relationship Id="rId29" Type="http://schemas.openxmlformats.org/officeDocument/2006/relationships/image" Target="../media/image224.png"/><Relationship Id="rId7" Type="http://schemas.openxmlformats.org/officeDocument/2006/relationships/image" Target="../media/image208.png"/><Relationship Id="rId8" Type="http://schemas.openxmlformats.org/officeDocument/2006/relationships/image" Target="../media/image226.png"/><Relationship Id="rId31" Type="http://schemas.openxmlformats.org/officeDocument/2006/relationships/image" Target="../media/image237.png"/><Relationship Id="rId30" Type="http://schemas.openxmlformats.org/officeDocument/2006/relationships/image" Target="../media/image267.png"/><Relationship Id="rId11" Type="http://schemas.openxmlformats.org/officeDocument/2006/relationships/image" Target="../media/image213.png"/><Relationship Id="rId33" Type="http://schemas.openxmlformats.org/officeDocument/2006/relationships/image" Target="../media/image229.png"/><Relationship Id="rId10" Type="http://schemas.openxmlformats.org/officeDocument/2006/relationships/image" Target="../media/image206.png"/><Relationship Id="rId32" Type="http://schemas.openxmlformats.org/officeDocument/2006/relationships/image" Target="../media/image244.png"/><Relationship Id="rId13" Type="http://schemas.openxmlformats.org/officeDocument/2006/relationships/image" Target="../media/image221.png"/><Relationship Id="rId12" Type="http://schemas.openxmlformats.org/officeDocument/2006/relationships/image" Target="../media/image200.png"/><Relationship Id="rId34" Type="http://schemas.openxmlformats.org/officeDocument/2006/relationships/image" Target="../media/image268.png"/><Relationship Id="rId15" Type="http://schemas.openxmlformats.org/officeDocument/2006/relationships/image" Target="../media/image219.png"/><Relationship Id="rId14" Type="http://schemas.openxmlformats.org/officeDocument/2006/relationships/image" Target="../media/image232.png"/><Relationship Id="rId17" Type="http://schemas.openxmlformats.org/officeDocument/2006/relationships/image" Target="../media/image201.png"/><Relationship Id="rId16" Type="http://schemas.openxmlformats.org/officeDocument/2006/relationships/image" Target="../media/image215.png"/><Relationship Id="rId19" Type="http://schemas.openxmlformats.org/officeDocument/2006/relationships/image" Target="../media/image212.png"/><Relationship Id="rId18" Type="http://schemas.openxmlformats.org/officeDocument/2006/relationships/image" Target="../media/image211.png"/></Relationships>
</file>

<file path=ppt/slides/_rels/slide54.xml.rels><?xml version="1.0" encoding="UTF-8" standalone="yes"?><Relationships xmlns="http://schemas.openxmlformats.org/package/2006/relationships"><Relationship Id="rId20" Type="http://schemas.openxmlformats.org/officeDocument/2006/relationships/image" Target="../media/image6.png"/><Relationship Id="rId22" Type="http://schemas.openxmlformats.org/officeDocument/2006/relationships/image" Target="../media/image21.png"/><Relationship Id="rId21" Type="http://schemas.openxmlformats.org/officeDocument/2006/relationships/image" Target="../media/image9.png"/><Relationship Id="rId24" Type="http://schemas.openxmlformats.org/officeDocument/2006/relationships/image" Target="../media/image8.png"/><Relationship Id="rId23" Type="http://schemas.openxmlformats.org/officeDocument/2006/relationships/image" Target="../media/image2.png"/><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19.png"/><Relationship Id="rId4" Type="http://schemas.openxmlformats.org/officeDocument/2006/relationships/image" Target="../media/image7.png"/><Relationship Id="rId9" Type="http://schemas.openxmlformats.org/officeDocument/2006/relationships/image" Target="../media/image239.png"/><Relationship Id="rId26" Type="http://schemas.openxmlformats.org/officeDocument/2006/relationships/image" Target="../media/image138.png"/><Relationship Id="rId25" Type="http://schemas.openxmlformats.org/officeDocument/2006/relationships/image" Target="../media/image140.png"/><Relationship Id="rId28" Type="http://schemas.openxmlformats.org/officeDocument/2006/relationships/image" Target="../media/image248.png"/><Relationship Id="rId27" Type="http://schemas.openxmlformats.org/officeDocument/2006/relationships/image" Target="../media/image240.png"/><Relationship Id="rId5" Type="http://schemas.openxmlformats.org/officeDocument/2006/relationships/image" Target="../media/image231.png"/><Relationship Id="rId6" Type="http://schemas.openxmlformats.org/officeDocument/2006/relationships/image" Target="../media/image29.png"/><Relationship Id="rId29" Type="http://schemas.openxmlformats.org/officeDocument/2006/relationships/image" Target="../media/image313.png"/><Relationship Id="rId7" Type="http://schemas.openxmlformats.org/officeDocument/2006/relationships/image" Target="../media/image11.png"/><Relationship Id="rId8" Type="http://schemas.openxmlformats.org/officeDocument/2006/relationships/image" Target="../media/image17.png"/><Relationship Id="rId31" Type="http://schemas.openxmlformats.org/officeDocument/2006/relationships/image" Target="../media/image238.png"/><Relationship Id="rId30" Type="http://schemas.openxmlformats.org/officeDocument/2006/relationships/image" Target="../media/image243.png"/><Relationship Id="rId11" Type="http://schemas.openxmlformats.org/officeDocument/2006/relationships/image" Target="../media/image236.png"/><Relationship Id="rId33" Type="http://schemas.openxmlformats.org/officeDocument/2006/relationships/image" Target="../media/image246.png"/><Relationship Id="rId10" Type="http://schemas.openxmlformats.org/officeDocument/2006/relationships/image" Target="../media/image230.png"/><Relationship Id="rId32" Type="http://schemas.openxmlformats.org/officeDocument/2006/relationships/image" Target="../media/image245.png"/><Relationship Id="rId13" Type="http://schemas.openxmlformats.org/officeDocument/2006/relationships/image" Target="../media/image241.png"/><Relationship Id="rId12" Type="http://schemas.openxmlformats.org/officeDocument/2006/relationships/image" Target="../media/image228.png"/><Relationship Id="rId34" Type="http://schemas.openxmlformats.org/officeDocument/2006/relationships/image" Target="../media/image253.png"/><Relationship Id="rId15" Type="http://schemas.openxmlformats.org/officeDocument/2006/relationships/image" Target="../media/image14.png"/><Relationship Id="rId14" Type="http://schemas.openxmlformats.org/officeDocument/2006/relationships/image" Target="../media/image235.png"/><Relationship Id="rId17" Type="http://schemas.openxmlformats.org/officeDocument/2006/relationships/image" Target="../media/image261.png"/><Relationship Id="rId16" Type="http://schemas.openxmlformats.org/officeDocument/2006/relationships/image" Target="../media/image252.png"/><Relationship Id="rId19" Type="http://schemas.openxmlformats.org/officeDocument/2006/relationships/image" Target="../media/image13.png"/><Relationship Id="rId18" Type="http://schemas.openxmlformats.org/officeDocument/2006/relationships/image" Target="../media/image25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259.jpg"/><Relationship Id="rId6" Type="http://schemas.openxmlformats.org/officeDocument/2006/relationships/image" Target="../media/image251.png"/><Relationship Id="rId7" Type="http://schemas.openxmlformats.org/officeDocument/2006/relationships/image" Target="../media/image9.png"/><Relationship Id="rId8" Type="http://schemas.openxmlformats.org/officeDocument/2006/relationships/image" Target="../media/image5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262.jpg"/><Relationship Id="rId4" Type="http://schemas.openxmlformats.org/officeDocument/2006/relationships/image" Target="../media/image272.jpg"/><Relationship Id="rId9" Type="http://schemas.openxmlformats.org/officeDocument/2006/relationships/image" Target="../media/image249.jpg"/><Relationship Id="rId5" Type="http://schemas.openxmlformats.org/officeDocument/2006/relationships/image" Target="../media/image281.jpg"/><Relationship Id="rId6" Type="http://schemas.openxmlformats.org/officeDocument/2006/relationships/image" Target="../media/image279.jpg"/><Relationship Id="rId7" Type="http://schemas.openxmlformats.org/officeDocument/2006/relationships/image" Target="../media/image255.jpg"/><Relationship Id="rId8" Type="http://schemas.openxmlformats.org/officeDocument/2006/relationships/image" Target="../media/image283.jpg"/></Relationships>
</file>

<file path=ppt/slides/_rels/slide57.xml.rels><?xml version="1.0" encoding="UTF-8" standalone="yes"?><Relationships xmlns="http://schemas.openxmlformats.org/package/2006/relationships"><Relationship Id="rId20" Type="http://schemas.openxmlformats.org/officeDocument/2006/relationships/image" Target="../media/image286.png"/><Relationship Id="rId22" Type="http://schemas.openxmlformats.org/officeDocument/2006/relationships/image" Target="../media/image277.png"/><Relationship Id="rId21" Type="http://schemas.openxmlformats.org/officeDocument/2006/relationships/image" Target="../media/image278.png"/><Relationship Id="rId24" Type="http://schemas.openxmlformats.org/officeDocument/2006/relationships/image" Target="../media/image280.png"/><Relationship Id="rId23" Type="http://schemas.openxmlformats.org/officeDocument/2006/relationships/image" Target="../media/image276.png"/><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275.png"/><Relationship Id="rId4" Type="http://schemas.openxmlformats.org/officeDocument/2006/relationships/image" Target="../media/image288.png"/><Relationship Id="rId9" Type="http://schemas.openxmlformats.org/officeDocument/2006/relationships/image" Target="../media/image260.png"/><Relationship Id="rId26" Type="http://schemas.openxmlformats.org/officeDocument/2006/relationships/image" Target="../media/image274.png"/><Relationship Id="rId25" Type="http://schemas.openxmlformats.org/officeDocument/2006/relationships/image" Target="../media/image295.png"/><Relationship Id="rId28" Type="http://schemas.openxmlformats.org/officeDocument/2006/relationships/image" Target="../media/image294.png"/><Relationship Id="rId27" Type="http://schemas.openxmlformats.org/officeDocument/2006/relationships/image" Target="../media/image319.png"/><Relationship Id="rId5" Type="http://schemas.openxmlformats.org/officeDocument/2006/relationships/image" Target="../media/image254.png"/><Relationship Id="rId6" Type="http://schemas.openxmlformats.org/officeDocument/2006/relationships/image" Target="../media/image273.png"/><Relationship Id="rId29" Type="http://schemas.openxmlformats.org/officeDocument/2006/relationships/image" Target="../media/image296.png"/><Relationship Id="rId7" Type="http://schemas.openxmlformats.org/officeDocument/2006/relationships/image" Target="../media/image256.png"/><Relationship Id="rId8" Type="http://schemas.openxmlformats.org/officeDocument/2006/relationships/image" Target="../media/image258.png"/><Relationship Id="rId31" Type="http://schemas.openxmlformats.org/officeDocument/2006/relationships/image" Target="../media/image289.png"/><Relationship Id="rId30" Type="http://schemas.openxmlformats.org/officeDocument/2006/relationships/image" Target="../media/image285.png"/><Relationship Id="rId11" Type="http://schemas.openxmlformats.org/officeDocument/2006/relationships/image" Target="../media/image292.png"/><Relationship Id="rId10" Type="http://schemas.openxmlformats.org/officeDocument/2006/relationships/image" Target="../media/image308.png"/><Relationship Id="rId32" Type="http://schemas.openxmlformats.org/officeDocument/2006/relationships/image" Target="../media/image300.png"/><Relationship Id="rId13" Type="http://schemas.openxmlformats.org/officeDocument/2006/relationships/image" Target="../media/image320.png"/><Relationship Id="rId12" Type="http://schemas.openxmlformats.org/officeDocument/2006/relationships/image" Target="../media/image263.png"/><Relationship Id="rId15" Type="http://schemas.openxmlformats.org/officeDocument/2006/relationships/image" Target="../media/image271.png"/><Relationship Id="rId14" Type="http://schemas.openxmlformats.org/officeDocument/2006/relationships/image" Target="../media/image270.png"/><Relationship Id="rId17" Type="http://schemas.openxmlformats.org/officeDocument/2006/relationships/image" Target="../media/image269.png"/><Relationship Id="rId16" Type="http://schemas.openxmlformats.org/officeDocument/2006/relationships/image" Target="../media/image266.png"/><Relationship Id="rId19" Type="http://schemas.openxmlformats.org/officeDocument/2006/relationships/image" Target="../media/image265.png"/><Relationship Id="rId18" Type="http://schemas.openxmlformats.org/officeDocument/2006/relationships/image" Target="../media/image264.png"/></Relationships>
</file>

<file path=ppt/slides/_rels/slide58.xml.rels><?xml version="1.0" encoding="UTF-8" standalone="yes"?><Relationships xmlns="http://schemas.openxmlformats.org/package/2006/relationships"><Relationship Id="rId40" Type="http://schemas.openxmlformats.org/officeDocument/2006/relationships/image" Target="../media/image333.png"/><Relationship Id="rId42" Type="http://schemas.openxmlformats.org/officeDocument/2006/relationships/image" Target="../media/image332.png"/><Relationship Id="rId41" Type="http://schemas.openxmlformats.org/officeDocument/2006/relationships/image" Target="../media/image337.png"/><Relationship Id="rId44" Type="http://schemas.openxmlformats.org/officeDocument/2006/relationships/image" Target="../media/image347.png"/><Relationship Id="rId43" Type="http://schemas.openxmlformats.org/officeDocument/2006/relationships/image" Target="../media/image318.png"/><Relationship Id="rId46" Type="http://schemas.openxmlformats.org/officeDocument/2006/relationships/image" Target="../media/image322.png"/><Relationship Id="rId45" Type="http://schemas.openxmlformats.org/officeDocument/2006/relationships/image" Target="../media/image343.png"/><Relationship Id="rId107" Type="http://schemas.openxmlformats.org/officeDocument/2006/relationships/image" Target="../media/image417.png"/><Relationship Id="rId106" Type="http://schemas.openxmlformats.org/officeDocument/2006/relationships/image" Target="../media/image405.png"/><Relationship Id="rId105" Type="http://schemas.openxmlformats.org/officeDocument/2006/relationships/image" Target="../media/image51.png"/><Relationship Id="rId104" Type="http://schemas.openxmlformats.org/officeDocument/2006/relationships/image" Target="../media/image382.png"/><Relationship Id="rId109" Type="http://schemas.openxmlformats.org/officeDocument/2006/relationships/image" Target="../media/image403.png"/><Relationship Id="rId108" Type="http://schemas.openxmlformats.org/officeDocument/2006/relationships/image" Target="../media/image392.png"/><Relationship Id="rId48" Type="http://schemas.openxmlformats.org/officeDocument/2006/relationships/image" Target="../media/image326.png"/><Relationship Id="rId47" Type="http://schemas.openxmlformats.org/officeDocument/2006/relationships/image" Target="../media/image327.png"/><Relationship Id="rId49" Type="http://schemas.openxmlformats.org/officeDocument/2006/relationships/image" Target="../media/image331.png"/><Relationship Id="rId103" Type="http://schemas.openxmlformats.org/officeDocument/2006/relationships/image" Target="../media/image379.png"/><Relationship Id="rId102" Type="http://schemas.openxmlformats.org/officeDocument/2006/relationships/image" Target="../media/image409.png"/><Relationship Id="rId101" Type="http://schemas.openxmlformats.org/officeDocument/2006/relationships/image" Target="../media/image380.png"/><Relationship Id="rId100" Type="http://schemas.openxmlformats.org/officeDocument/2006/relationships/image" Target="../media/image399.png"/><Relationship Id="rId31" Type="http://schemas.openxmlformats.org/officeDocument/2006/relationships/image" Target="../media/image334.png"/><Relationship Id="rId30" Type="http://schemas.openxmlformats.org/officeDocument/2006/relationships/image" Target="../media/image311.png"/><Relationship Id="rId33" Type="http://schemas.openxmlformats.org/officeDocument/2006/relationships/image" Target="../media/image316.png"/><Relationship Id="rId32" Type="http://schemas.openxmlformats.org/officeDocument/2006/relationships/image" Target="../media/image321.png"/><Relationship Id="rId35" Type="http://schemas.openxmlformats.org/officeDocument/2006/relationships/image" Target="../media/image340.png"/><Relationship Id="rId34" Type="http://schemas.openxmlformats.org/officeDocument/2006/relationships/image" Target="../media/image344.png"/><Relationship Id="rId37" Type="http://schemas.openxmlformats.org/officeDocument/2006/relationships/image" Target="../media/image330.png"/><Relationship Id="rId36" Type="http://schemas.openxmlformats.org/officeDocument/2006/relationships/image" Target="../media/image352.png"/><Relationship Id="rId39" Type="http://schemas.openxmlformats.org/officeDocument/2006/relationships/image" Target="../media/image324.png"/><Relationship Id="rId38" Type="http://schemas.openxmlformats.org/officeDocument/2006/relationships/image" Target="../media/image386.png"/><Relationship Id="rId20" Type="http://schemas.openxmlformats.org/officeDocument/2006/relationships/image" Target="../media/image323.png"/><Relationship Id="rId22" Type="http://schemas.openxmlformats.org/officeDocument/2006/relationships/image" Target="../media/image310.png"/><Relationship Id="rId21" Type="http://schemas.openxmlformats.org/officeDocument/2006/relationships/image" Target="../media/image301.png"/><Relationship Id="rId24" Type="http://schemas.openxmlformats.org/officeDocument/2006/relationships/image" Target="../media/image303.png"/><Relationship Id="rId23" Type="http://schemas.openxmlformats.org/officeDocument/2006/relationships/image" Target="../media/image312.png"/><Relationship Id="rId26" Type="http://schemas.openxmlformats.org/officeDocument/2006/relationships/image" Target="../media/image306.png"/><Relationship Id="rId121" Type="http://schemas.openxmlformats.org/officeDocument/2006/relationships/image" Target="../media/image406.png"/><Relationship Id="rId25" Type="http://schemas.openxmlformats.org/officeDocument/2006/relationships/image" Target="../media/image314.png"/><Relationship Id="rId120" Type="http://schemas.openxmlformats.org/officeDocument/2006/relationships/image" Target="../media/image401.png"/><Relationship Id="rId28" Type="http://schemas.openxmlformats.org/officeDocument/2006/relationships/image" Target="../media/image349.png"/><Relationship Id="rId27" Type="http://schemas.openxmlformats.org/officeDocument/2006/relationships/image" Target="../media/image348.png"/><Relationship Id="rId29" Type="http://schemas.openxmlformats.org/officeDocument/2006/relationships/image" Target="../media/image315.png"/><Relationship Id="rId122" Type="http://schemas.openxmlformats.org/officeDocument/2006/relationships/image" Target="../media/image415.png"/><Relationship Id="rId95" Type="http://schemas.openxmlformats.org/officeDocument/2006/relationships/image" Target="../media/image390.png"/><Relationship Id="rId94" Type="http://schemas.openxmlformats.org/officeDocument/2006/relationships/image" Target="../media/image381.png"/><Relationship Id="rId97" Type="http://schemas.openxmlformats.org/officeDocument/2006/relationships/image" Target="../media/image373.png"/><Relationship Id="rId96" Type="http://schemas.openxmlformats.org/officeDocument/2006/relationships/image" Target="../media/image75.png"/><Relationship Id="rId11" Type="http://schemas.openxmlformats.org/officeDocument/2006/relationships/image" Target="../media/image307.png"/><Relationship Id="rId99" Type="http://schemas.openxmlformats.org/officeDocument/2006/relationships/image" Target="../media/image377.png"/><Relationship Id="rId10" Type="http://schemas.openxmlformats.org/officeDocument/2006/relationships/image" Target="../media/image309.png"/><Relationship Id="rId98" Type="http://schemas.openxmlformats.org/officeDocument/2006/relationships/image" Target="../media/image389.png"/><Relationship Id="rId13" Type="http://schemas.openxmlformats.org/officeDocument/2006/relationships/image" Target="../media/image304.png"/><Relationship Id="rId12" Type="http://schemas.openxmlformats.org/officeDocument/2006/relationships/image" Target="../media/image302.png"/><Relationship Id="rId91" Type="http://schemas.openxmlformats.org/officeDocument/2006/relationships/image" Target="../media/image370.png"/><Relationship Id="rId90" Type="http://schemas.openxmlformats.org/officeDocument/2006/relationships/image" Target="../media/image368.png"/><Relationship Id="rId93" Type="http://schemas.openxmlformats.org/officeDocument/2006/relationships/image" Target="../media/image404.png"/><Relationship Id="rId92" Type="http://schemas.openxmlformats.org/officeDocument/2006/relationships/image" Target="../media/image397.png"/><Relationship Id="rId118" Type="http://schemas.openxmlformats.org/officeDocument/2006/relationships/image" Target="../media/image418.png"/><Relationship Id="rId117" Type="http://schemas.openxmlformats.org/officeDocument/2006/relationships/image" Target="../media/image59.png"/><Relationship Id="rId116" Type="http://schemas.openxmlformats.org/officeDocument/2006/relationships/image" Target="../media/image414.png"/><Relationship Id="rId115" Type="http://schemas.openxmlformats.org/officeDocument/2006/relationships/image" Target="../media/image398.png"/><Relationship Id="rId119" Type="http://schemas.openxmlformats.org/officeDocument/2006/relationships/image" Target="../media/image41.png"/><Relationship Id="rId15" Type="http://schemas.openxmlformats.org/officeDocument/2006/relationships/image" Target="../media/image299.png"/><Relationship Id="rId110" Type="http://schemas.openxmlformats.org/officeDocument/2006/relationships/image" Target="../media/image422.png"/><Relationship Id="rId14" Type="http://schemas.openxmlformats.org/officeDocument/2006/relationships/image" Target="../media/image317.png"/><Relationship Id="rId17" Type="http://schemas.openxmlformats.org/officeDocument/2006/relationships/image" Target="../media/image325.png"/><Relationship Id="rId16" Type="http://schemas.openxmlformats.org/officeDocument/2006/relationships/image" Target="../media/image298.png"/><Relationship Id="rId19" Type="http://schemas.openxmlformats.org/officeDocument/2006/relationships/image" Target="../media/image305.png"/><Relationship Id="rId114" Type="http://schemas.openxmlformats.org/officeDocument/2006/relationships/image" Target="../media/image431.png"/><Relationship Id="rId18" Type="http://schemas.openxmlformats.org/officeDocument/2006/relationships/image" Target="../media/image328.png"/><Relationship Id="rId113" Type="http://schemas.openxmlformats.org/officeDocument/2006/relationships/image" Target="../media/image425.png"/><Relationship Id="rId112" Type="http://schemas.openxmlformats.org/officeDocument/2006/relationships/image" Target="../media/image395.png"/><Relationship Id="rId111" Type="http://schemas.openxmlformats.org/officeDocument/2006/relationships/image" Target="../media/image428.png"/><Relationship Id="rId84" Type="http://schemas.openxmlformats.org/officeDocument/2006/relationships/image" Target="../media/image361.png"/><Relationship Id="rId83" Type="http://schemas.openxmlformats.org/officeDocument/2006/relationships/image" Target="../media/image365.png"/><Relationship Id="rId86" Type="http://schemas.openxmlformats.org/officeDocument/2006/relationships/image" Target="../media/image393.png"/><Relationship Id="rId85" Type="http://schemas.openxmlformats.org/officeDocument/2006/relationships/image" Target="../media/image385.png"/><Relationship Id="rId88" Type="http://schemas.openxmlformats.org/officeDocument/2006/relationships/image" Target="../media/image402.png"/><Relationship Id="rId87" Type="http://schemas.openxmlformats.org/officeDocument/2006/relationships/image" Target="../media/image472.png"/><Relationship Id="rId89" Type="http://schemas.openxmlformats.org/officeDocument/2006/relationships/image" Target="../media/image391.png"/><Relationship Id="rId80" Type="http://schemas.openxmlformats.org/officeDocument/2006/relationships/image" Target="../media/image378.png"/><Relationship Id="rId82" Type="http://schemas.openxmlformats.org/officeDocument/2006/relationships/image" Target="../media/image383.png"/><Relationship Id="rId81" Type="http://schemas.openxmlformats.org/officeDocument/2006/relationships/image" Target="../media/image371.png"/><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284.png"/><Relationship Id="rId4" Type="http://schemas.openxmlformats.org/officeDocument/2006/relationships/image" Target="../media/image293.png"/><Relationship Id="rId9" Type="http://schemas.openxmlformats.org/officeDocument/2006/relationships/image" Target="../media/image287.png"/><Relationship Id="rId5" Type="http://schemas.openxmlformats.org/officeDocument/2006/relationships/image" Target="../media/image290.png"/><Relationship Id="rId6" Type="http://schemas.openxmlformats.org/officeDocument/2006/relationships/image" Target="../media/image297.png"/><Relationship Id="rId7" Type="http://schemas.openxmlformats.org/officeDocument/2006/relationships/image" Target="../media/image291.png"/><Relationship Id="rId8" Type="http://schemas.openxmlformats.org/officeDocument/2006/relationships/image" Target="../media/image282.png"/><Relationship Id="rId73" Type="http://schemas.openxmlformats.org/officeDocument/2006/relationships/image" Target="../media/image388.png"/><Relationship Id="rId72" Type="http://schemas.openxmlformats.org/officeDocument/2006/relationships/image" Target="../media/image360.png"/><Relationship Id="rId75" Type="http://schemas.openxmlformats.org/officeDocument/2006/relationships/image" Target="../media/image384.png"/><Relationship Id="rId74" Type="http://schemas.openxmlformats.org/officeDocument/2006/relationships/image" Target="../media/image363.png"/><Relationship Id="rId77" Type="http://schemas.openxmlformats.org/officeDocument/2006/relationships/image" Target="../media/image356.png"/><Relationship Id="rId76" Type="http://schemas.openxmlformats.org/officeDocument/2006/relationships/image" Target="../media/image366.png"/><Relationship Id="rId79" Type="http://schemas.openxmlformats.org/officeDocument/2006/relationships/image" Target="../media/image364.png"/><Relationship Id="rId78" Type="http://schemas.openxmlformats.org/officeDocument/2006/relationships/image" Target="../media/image362.png"/><Relationship Id="rId71" Type="http://schemas.openxmlformats.org/officeDocument/2006/relationships/image" Target="../media/image369.png"/><Relationship Id="rId70" Type="http://schemas.openxmlformats.org/officeDocument/2006/relationships/image" Target="../media/image355.png"/><Relationship Id="rId62" Type="http://schemas.openxmlformats.org/officeDocument/2006/relationships/image" Target="../media/image353.png"/><Relationship Id="rId61" Type="http://schemas.openxmlformats.org/officeDocument/2006/relationships/image" Target="../media/image341.png"/><Relationship Id="rId64" Type="http://schemas.openxmlformats.org/officeDocument/2006/relationships/image" Target="../media/image354.png"/><Relationship Id="rId63" Type="http://schemas.openxmlformats.org/officeDocument/2006/relationships/image" Target="../media/image346.png"/><Relationship Id="rId66" Type="http://schemas.openxmlformats.org/officeDocument/2006/relationships/image" Target="../media/image350.png"/><Relationship Id="rId65" Type="http://schemas.openxmlformats.org/officeDocument/2006/relationships/image" Target="../media/image359.png"/><Relationship Id="rId68" Type="http://schemas.openxmlformats.org/officeDocument/2006/relationships/image" Target="../media/image358.png"/><Relationship Id="rId67" Type="http://schemas.openxmlformats.org/officeDocument/2006/relationships/image" Target="../media/image357.png"/><Relationship Id="rId60" Type="http://schemas.openxmlformats.org/officeDocument/2006/relationships/image" Target="../media/image46.png"/><Relationship Id="rId69" Type="http://schemas.openxmlformats.org/officeDocument/2006/relationships/image" Target="../media/image375.png"/><Relationship Id="rId51" Type="http://schemas.openxmlformats.org/officeDocument/2006/relationships/image" Target="../media/image342.png"/><Relationship Id="rId50" Type="http://schemas.openxmlformats.org/officeDocument/2006/relationships/image" Target="../media/image374.png"/><Relationship Id="rId53" Type="http://schemas.openxmlformats.org/officeDocument/2006/relationships/image" Target="../media/image345.png"/><Relationship Id="rId52" Type="http://schemas.openxmlformats.org/officeDocument/2006/relationships/image" Target="../media/image329.png"/><Relationship Id="rId55" Type="http://schemas.openxmlformats.org/officeDocument/2006/relationships/image" Target="../media/image335.png"/><Relationship Id="rId54" Type="http://schemas.openxmlformats.org/officeDocument/2006/relationships/image" Target="../media/image338.png"/><Relationship Id="rId57" Type="http://schemas.openxmlformats.org/officeDocument/2006/relationships/image" Target="../media/image336.png"/><Relationship Id="rId56" Type="http://schemas.openxmlformats.org/officeDocument/2006/relationships/image" Target="../media/image367.png"/><Relationship Id="rId59" Type="http://schemas.openxmlformats.org/officeDocument/2006/relationships/image" Target="../media/image339.png"/><Relationship Id="rId58" Type="http://schemas.openxmlformats.org/officeDocument/2006/relationships/image" Target="../media/image376.png"/></Relationships>
</file>

<file path=ppt/slides/_rels/slide59.xml.rels><?xml version="1.0" encoding="UTF-8" standalone="yes"?><Relationships xmlns="http://schemas.openxmlformats.org/package/2006/relationships"><Relationship Id="rId40" Type="http://schemas.openxmlformats.org/officeDocument/2006/relationships/image" Target="../media/image475.png"/><Relationship Id="rId42" Type="http://schemas.openxmlformats.org/officeDocument/2006/relationships/image" Target="../media/image459.png"/><Relationship Id="rId41" Type="http://schemas.openxmlformats.org/officeDocument/2006/relationships/image" Target="../media/image60.png"/><Relationship Id="rId44" Type="http://schemas.openxmlformats.org/officeDocument/2006/relationships/image" Target="../media/image449.png"/><Relationship Id="rId43" Type="http://schemas.openxmlformats.org/officeDocument/2006/relationships/image" Target="../media/image448.png"/><Relationship Id="rId46" Type="http://schemas.openxmlformats.org/officeDocument/2006/relationships/image" Target="../media/image447.png"/><Relationship Id="rId45" Type="http://schemas.openxmlformats.org/officeDocument/2006/relationships/image" Target="../media/image458.png"/><Relationship Id="rId48" Type="http://schemas.openxmlformats.org/officeDocument/2006/relationships/image" Target="../media/image445.png"/><Relationship Id="rId47" Type="http://schemas.openxmlformats.org/officeDocument/2006/relationships/image" Target="../media/image461.png"/><Relationship Id="rId49" Type="http://schemas.openxmlformats.org/officeDocument/2006/relationships/image" Target="../media/image462.png"/><Relationship Id="rId31" Type="http://schemas.openxmlformats.org/officeDocument/2006/relationships/image" Target="../media/image452.png"/><Relationship Id="rId30" Type="http://schemas.openxmlformats.org/officeDocument/2006/relationships/image" Target="../media/image439.png"/><Relationship Id="rId33" Type="http://schemas.openxmlformats.org/officeDocument/2006/relationships/image" Target="../media/image473.png"/><Relationship Id="rId32" Type="http://schemas.openxmlformats.org/officeDocument/2006/relationships/image" Target="../media/image441.png"/><Relationship Id="rId35" Type="http://schemas.openxmlformats.org/officeDocument/2006/relationships/image" Target="../media/image457.png"/><Relationship Id="rId34" Type="http://schemas.openxmlformats.org/officeDocument/2006/relationships/image" Target="../media/image433.png"/><Relationship Id="rId37" Type="http://schemas.openxmlformats.org/officeDocument/2006/relationships/image" Target="../media/image444.png"/><Relationship Id="rId36" Type="http://schemas.openxmlformats.org/officeDocument/2006/relationships/image" Target="../media/image451.png"/><Relationship Id="rId39" Type="http://schemas.openxmlformats.org/officeDocument/2006/relationships/image" Target="../media/image442.png"/><Relationship Id="rId38" Type="http://schemas.openxmlformats.org/officeDocument/2006/relationships/image" Target="../media/image436.png"/><Relationship Id="rId20" Type="http://schemas.openxmlformats.org/officeDocument/2006/relationships/image" Target="../media/image420.png"/><Relationship Id="rId22" Type="http://schemas.openxmlformats.org/officeDocument/2006/relationships/image" Target="../media/image432.png"/><Relationship Id="rId21" Type="http://schemas.openxmlformats.org/officeDocument/2006/relationships/image" Target="../media/image434.png"/><Relationship Id="rId24" Type="http://schemas.openxmlformats.org/officeDocument/2006/relationships/image" Target="../media/image421.png"/><Relationship Id="rId23" Type="http://schemas.openxmlformats.org/officeDocument/2006/relationships/image" Target="../media/image429.png"/><Relationship Id="rId26" Type="http://schemas.openxmlformats.org/officeDocument/2006/relationships/image" Target="../media/image48.png"/><Relationship Id="rId25" Type="http://schemas.openxmlformats.org/officeDocument/2006/relationships/image" Target="../media/image80.png"/><Relationship Id="rId28" Type="http://schemas.openxmlformats.org/officeDocument/2006/relationships/image" Target="../media/image450.png"/><Relationship Id="rId27" Type="http://schemas.openxmlformats.org/officeDocument/2006/relationships/image" Target="../media/image460.png"/><Relationship Id="rId29" Type="http://schemas.openxmlformats.org/officeDocument/2006/relationships/image" Target="../media/image446.png"/><Relationship Id="rId11" Type="http://schemas.openxmlformats.org/officeDocument/2006/relationships/image" Target="../media/image423.png"/><Relationship Id="rId10" Type="http://schemas.openxmlformats.org/officeDocument/2006/relationships/image" Target="../media/image413.png"/><Relationship Id="rId13" Type="http://schemas.openxmlformats.org/officeDocument/2006/relationships/image" Target="../media/image443.png"/><Relationship Id="rId12" Type="http://schemas.openxmlformats.org/officeDocument/2006/relationships/image" Target="../media/image426.png"/><Relationship Id="rId15" Type="http://schemas.openxmlformats.org/officeDocument/2006/relationships/image" Target="../media/image424.png"/><Relationship Id="rId14" Type="http://schemas.openxmlformats.org/officeDocument/2006/relationships/image" Target="../media/image411.png"/><Relationship Id="rId17" Type="http://schemas.openxmlformats.org/officeDocument/2006/relationships/image" Target="../media/image464.png"/><Relationship Id="rId16" Type="http://schemas.openxmlformats.org/officeDocument/2006/relationships/image" Target="../media/image440.png"/><Relationship Id="rId19" Type="http://schemas.openxmlformats.org/officeDocument/2006/relationships/image" Target="../media/image47.png"/><Relationship Id="rId18" Type="http://schemas.openxmlformats.org/officeDocument/2006/relationships/image" Target="../media/image437.png"/><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400.png"/><Relationship Id="rId4" Type="http://schemas.openxmlformats.org/officeDocument/2006/relationships/image" Target="../media/image427.png"/><Relationship Id="rId9" Type="http://schemas.openxmlformats.org/officeDocument/2006/relationships/image" Target="../media/image52.png"/><Relationship Id="rId5" Type="http://schemas.openxmlformats.org/officeDocument/2006/relationships/image" Target="../media/image410.png"/><Relationship Id="rId6" Type="http://schemas.openxmlformats.org/officeDocument/2006/relationships/image" Target="../media/image408.png"/><Relationship Id="rId7" Type="http://schemas.openxmlformats.org/officeDocument/2006/relationships/image" Target="../media/image407.png"/><Relationship Id="rId8" Type="http://schemas.openxmlformats.org/officeDocument/2006/relationships/image" Target="../media/image430.png"/><Relationship Id="rId62" Type="http://schemas.openxmlformats.org/officeDocument/2006/relationships/image" Target="../media/image466.png"/><Relationship Id="rId61" Type="http://schemas.openxmlformats.org/officeDocument/2006/relationships/image" Target="../media/image465.png"/><Relationship Id="rId60" Type="http://schemas.openxmlformats.org/officeDocument/2006/relationships/image" Target="../media/image454.png"/><Relationship Id="rId51" Type="http://schemas.openxmlformats.org/officeDocument/2006/relationships/image" Target="../media/image469.png"/><Relationship Id="rId50" Type="http://schemas.openxmlformats.org/officeDocument/2006/relationships/image" Target="../media/image453.png"/><Relationship Id="rId53" Type="http://schemas.openxmlformats.org/officeDocument/2006/relationships/image" Target="../media/image455.png"/><Relationship Id="rId52" Type="http://schemas.openxmlformats.org/officeDocument/2006/relationships/image" Target="../media/image474.png"/><Relationship Id="rId55" Type="http://schemas.openxmlformats.org/officeDocument/2006/relationships/image" Target="../media/image463.png"/><Relationship Id="rId54" Type="http://schemas.openxmlformats.org/officeDocument/2006/relationships/image" Target="../media/image456.png"/><Relationship Id="rId57" Type="http://schemas.openxmlformats.org/officeDocument/2006/relationships/image" Target="../media/image471.png"/><Relationship Id="rId56" Type="http://schemas.openxmlformats.org/officeDocument/2006/relationships/image" Target="../media/image467.png"/><Relationship Id="rId59" Type="http://schemas.openxmlformats.org/officeDocument/2006/relationships/image" Target="../media/image468.png"/><Relationship Id="rId58" Type="http://schemas.openxmlformats.org/officeDocument/2006/relationships/image" Target="../media/image47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hyperlink" Target="https://frax.explorelearning.com/research/the-impact-of-frax-on-student-achievement" TargetMode="Externa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hyperlink" Target="https://reflex.explorelearning.com/resources/insights/reflex-grade-level-proficiency" TargetMode="Externa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8"/>
          <p:cNvSpPr txBox="1"/>
          <p:nvPr>
            <p:ph type="title"/>
          </p:nvPr>
        </p:nvSpPr>
        <p:spPr>
          <a:xfrm>
            <a:off x="469675" y="1802700"/>
            <a:ext cx="6296400" cy="14982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US" sz="4450"/>
              <a:t>Progress at a Glance: Frax Grant Reflections</a:t>
            </a:r>
            <a:endParaRPr sz="4450"/>
          </a:p>
        </p:txBody>
      </p:sp>
      <p:sp>
        <p:nvSpPr>
          <p:cNvPr id="352" name="Google Shape;352;p48"/>
          <p:cNvSpPr txBox="1"/>
          <p:nvPr/>
        </p:nvSpPr>
        <p:spPr>
          <a:xfrm>
            <a:off x="2911400" y="6450750"/>
            <a:ext cx="3637200" cy="204000"/>
          </a:xfrm>
          <a:prstGeom prst="rect">
            <a:avLst/>
          </a:prstGeom>
          <a:noFill/>
          <a:ln>
            <a:noFill/>
          </a:ln>
        </p:spPr>
        <p:txBody>
          <a:bodyPr anchorCtr="0" anchor="t" bIns="0" lIns="0" spcFirstLastPara="1" rIns="0" wrap="square" tIns="0">
            <a:normAutofit/>
          </a:bodyPr>
          <a:lstStyle/>
          <a:p>
            <a:pPr indent="0" lvl="0" marL="0" marR="0" rtl="0" algn="ctr">
              <a:lnSpc>
                <a:spcPct val="90000"/>
              </a:lnSpc>
              <a:spcBef>
                <a:spcPts val="0"/>
              </a:spcBef>
              <a:spcAft>
                <a:spcPts val="0"/>
              </a:spcAft>
              <a:buClr>
                <a:srgbClr val="000000"/>
              </a:buClr>
              <a:buSzPts val="3330"/>
              <a:buFont typeface="Arial"/>
              <a:buNone/>
            </a:pPr>
            <a:r>
              <a:rPr i="1" lang="en-US" sz="968" u="none" cap="none" strike="noStrike">
                <a:solidFill>
                  <a:srgbClr val="FFFFFF"/>
                </a:solidFill>
                <a:latin typeface="Livvic"/>
                <a:ea typeface="Livvic"/>
                <a:cs typeface="Livvic"/>
                <a:sym typeface="Livvic"/>
              </a:rPr>
              <a:t>Find all of your data on the Dashboard!</a:t>
            </a:r>
            <a:endParaRPr i="0" sz="968" u="none" cap="none" strike="noStrike">
              <a:solidFill>
                <a:srgbClr val="F0F0F0"/>
              </a:solidFill>
              <a:latin typeface="Livvic"/>
              <a:ea typeface="Livvic"/>
              <a:cs typeface="Livvic"/>
              <a:sym typeface="Livvic"/>
            </a:endParaRPr>
          </a:p>
        </p:txBody>
      </p:sp>
      <p:sp>
        <p:nvSpPr>
          <p:cNvPr id="353" name="Google Shape;353;p48"/>
          <p:cNvSpPr/>
          <p:nvPr>
            <p:ph idx="1" type="body"/>
          </p:nvPr>
        </p:nvSpPr>
        <p:spPr>
          <a:xfrm>
            <a:off x="520500" y="3931300"/>
            <a:ext cx="2003700" cy="2013900"/>
          </a:xfrm>
          <a:prstGeom prst="roundRect">
            <a:avLst>
              <a:gd fmla="val 4702" name="adj"/>
            </a:avLst>
          </a:prstGeom>
          <a:solidFill>
            <a:srgbClr val="131357"/>
          </a:solidFill>
          <a:ln>
            <a:noFill/>
          </a:ln>
          <a:effectLst>
            <a:outerShdw rotWithShape="0" algn="tr" dir="8100000" dist="105683">
              <a:srgbClr val="333333"/>
            </a:outerShdw>
          </a:effectLst>
        </p:spPr>
        <p:txBody>
          <a:bodyPr anchorCtr="0" anchor="ctr" bIns="101450" lIns="101450" spcFirstLastPara="1" rIns="101450" wrap="square" tIns="101450">
            <a:noAutofit/>
          </a:bodyPr>
          <a:lstStyle/>
          <a:p>
            <a:pPr indent="0" lvl="0" marL="0" rtl="0" algn="ctr">
              <a:lnSpc>
                <a:spcPct val="120000"/>
              </a:lnSpc>
              <a:spcBef>
                <a:spcPts val="0"/>
              </a:spcBef>
              <a:spcAft>
                <a:spcPts val="0"/>
              </a:spcAft>
              <a:buClr>
                <a:schemeClr val="accent4"/>
              </a:buClr>
              <a:buSzPts val="1331"/>
              <a:buNone/>
            </a:pPr>
            <a:r>
              <a:rPr b="1" lang="en-US" sz="1421">
                <a:solidFill>
                  <a:schemeClr val="accent4"/>
                </a:solidFill>
              </a:rPr>
              <a:t>Average </a:t>
            </a:r>
            <a:endParaRPr b="1" sz="1421">
              <a:solidFill>
                <a:schemeClr val="accent4"/>
              </a:solidFill>
            </a:endParaRPr>
          </a:p>
          <a:p>
            <a:pPr indent="0" lvl="0" marL="0" rtl="0" algn="ctr">
              <a:lnSpc>
                <a:spcPct val="120000"/>
              </a:lnSpc>
              <a:spcBef>
                <a:spcPts val="0"/>
              </a:spcBef>
              <a:spcAft>
                <a:spcPts val="0"/>
              </a:spcAft>
              <a:buClr>
                <a:schemeClr val="accent4"/>
              </a:buClr>
              <a:buSzPts val="1331"/>
              <a:buNone/>
            </a:pPr>
            <a:r>
              <a:rPr b="1" lang="en-US" sz="1421">
                <a:solidFill>
                  <a:schemeClr val="accent4"/>
                </a:solidFill>
              </a:rPr>
              <a:t>Problems Solved</a:t>
            </a:r>
            <a:endParaRPr b="1" sz="1421">
              <a:solidFill>
                <a:schemeClr val="accent4"/>
              </a:solidFill>
            </a:endParaRPr>
          </a:p>
          <a:p>
            <a:pPr indent="0" lvl="0" marL="0" rtl="0" algn="ctr">
              <a:lnSpc>
                <a:spcPct val="120000"/>
              </a:lnSpc>
              <a:spcBef>
                <a:spcPts val="0"/>
              </a:spcBef>
              <a:spcAft>
                <a:spcPts val="0"/>
              </a:spcAft>
              <a:buClr>
                <a:schemeClr val="accent4"/>
              </a:buClr>
              <a:buSzPts val="1331"/>
              <a:buNone/>
            </a:pPr>
            <a:r>
              <a:rPr b="1" lang="en-US" sz="1421">
                <a:solidFill>
                  <a:schemeClr val="accent4"/>
                </a:solidFill>
              </a:rPr>
              <a:t>###</a:t>
            </a:r>
            <a:endParaRPr b="1" sz="1421">
              <a:solidFill>
                <a:schemeClr val="accent4"/>
              </a:solidFill>
            </a:endParaRPr>
          </a:p>
        </p:txBody>
      </p:sp>
      <p:sp>
        <p:nvSpPr>
          <p:cNvPr id="354" name="Google Shape;354;p48"/>
          <p:cNvSpPr/>
          <p:nvPr>
            <p:ph idx="2" type="body"/>
          </p:nvPr>
        </p:nvSpPr>
        <p:spPr>
          <a:xfrm>
            <a:off x="2677460" y="3931300"/>
            <a:ext cx="2003700" cy="2015700"/>
          </a:xfrm>
          <a:prstGeom prst="roundRect">
            <a:avLst>
              <a:gd fmla="val 4702" name="adj"/>
            </a:avLst>
          </a:prstGeom>
          <a:solidFill>
            <a:srgbClr val="094315"/>
          </a:solidFill>
          <a:ln>
            <a:noFill/>
          </a:ln>
          <a:effectLst>
            <a:outerShdw rotWithShape="0" algn="tr" dir="8100000" dist="105683">
              <a:srgbClr val="333333"/>
            </a:outerShdw>
          </a:effectLst>
        </p:spPr>
        <p:txBody>
          <a:bodyPr anchorCtr="0" anchor="ctr" bIns="101450" lIns="101450" spcFirstLastPara="1" rIns="101450" wrap="square" tIns="101450">
            <a:normAutofit/>
          </a:bodyPr>
          <a:lstStyle/>
          <a:p>
            <a:pPr indent="0" lvl="0" marL="0" rtl="0" algn="ctr">
              <a:spcBef>
                <a:spcPts val="0"/>
              </a:spcBef>
              <a:spcAft>
                <a:spcPts val="0"/>
              </a:spcAft>
              <a:buClr>
                <a:schemeClr val="accent4"/>
              </a:buClr>
              <a:buSzPts val="1331"/>
              <a:buFont typeface="Arial"/>
              <a:buNone/>
            </a:pPr>
            <a:r>
              <a:rPr b="1" lang="en-US" sz="1421">
                <a:solidFill>
                  <a:schemeClr val="accent5"/>
                </a:solidFill>
              </a:rPr>
              <a:t>Average </a:t>
            </a:r>
            <a:endParaRPr b="1" sz="1421">
              <a:solidFill>
                <a:schemeClr val="accent5"/>
              </a:solidFill>
            </a:endParaRPr>
          </a:p>
          <a:p>
            <a:pPr indent="0" lvl="0" marL="0" rtl="0" algn="ctr">
              <a:spcBef>
                <a:spcPts val="0"/>
              </a:spcBef>
              <a:spcAft>
                <a:spcPts val="0"/>
              </a:spcAft>
              <a:buClr>
                <a:schemeClr val="accent4"/>
              </a:buClr>
              <a:buSzPts val="1331"/>
              <a:buFont typeface="Arial"/>
              <a:buNone/>
            </a:pPr>
            <a:r>
              <a:rPr b="1" lang="en-US" sz="1421">
                <a:solidFill>
                  <a:schemeClr val="accent5"/>
                </a:solidFill>
              </a:rPr>
              <a:t>Missions Completed</a:t>
            </a:r>
            <a:endParaRPr b="1" sz="1421">
              <a:solidFill>
                <a:schemeClr val="accent5"/>
              </a:solidFill>
            </a:endParaRPr>
          </a:p>
          <a:p>
            <a:pPr indent="0" lvl="0" marL="0" rtl="0" algn="ctr">
              <a:spcBef>
                <a:spcPts val="0"/>
              </a:spcBef>
              <a:spcAft>
                <a:spcPts val="0"/>
              </a:spcAft>
              <a:buClr>
                <a:schemeClr val="accent4"/>
              </a:buClr>
              <a:buSzPts val="1331"/>
              <a:buFont typeface="Arial"/>
              <a:buNone/>
            </a:pPr>
            <a:r>
              <a:rPr b="1" lang="en-US" sz="1421">
                <a:solidFill>
                  <a:schemeClr val="accent5"/>
                </a:solidFill>
              </a:rPr>
              <a:t>###</a:t>
            </a:r>
            <a:endParaRPr sz="888">
              <a:solidFill>
                <a:schemeClr val="accent5"/>
              </a:solidFill>
            </a:endParaRPr>
          </a:p>
        </p:txBody>
      </p:sp>
      <p:sp>
        <p:nvSpPr>
          <p:cNvPr id="355" name="Google Shape;355;p48"/>
          <p:cNvSpPr/>
          <p:nvPr>
            <p:ph idx="4294967295" type="body"/>
          </p:nvPr>
        </p:nvSpPr>
        <p:spPr>
          <a:xfrm>
            <a:off x="4834420" y="3931300"/>
            <a:ext cx="2003700" cy="2015700"/>
          </a:xfrm>
          <a:prstGeom prst="roundRect">
            <a:avLst>
              <a:gd fmla="val 4702" name="adj"/>
            </a:avLst>
          </a:prstGeom>
          <a:solidFill>
            <a:srgbClr val="540B4E"/>
          </a:solidFill>
          <a:ln>
            <a:noFill/>
          </a:ln>
          <a:effectLst>
            <a:outerShdw rotWithShape="0" algn="tr" dir="8100000" dist="105683">
              <a:srgbClr val="333333"/>
            </a:outerShdw>
          </a:effectLst>
        </p:spPr>
        <p:txBody>
          <a:bodyPr anchorCtr="0" anchor="ctr" bIns="101450" lIns="101450" spcFirstLastPara="1" rIns="101450" wrap="square" tIns="101450">
            <a:noAutofit/>
          </a:bodyPr>
          <a:lstStyle/>
          <a:p>
            <a:pPr indent="0" lvl="0" marL="0" rtl="0" algn="ctr">
              <a:spcBef>
                <a:spcPts val="0"/>
              </a:spcBef>
              <a:spcAft>
                <a:spcPts val="0"/>
              </a:spcAft>
              <a:buClr>
                <a:schemeClr val="accent4"/>
              </a:buClr>
              <a:buSzPts val="1331"/>
              <a:buFont typeface="Arial"/>
              <a:buNone/>
            </a:pPr>
            <a:r>
              <a:rPr lang="en-US" sz="1421">
                <a:solidFill>
                  <a:schemeClr val="accent6"/>
                </a:solidFill>
              </a:rPr>
              <a:t>Average </a:t>
            </a:r>
            <a:endParaRPr sz="1421">
              <a:solidFill>
                <a:schemeClr val="accent6"/>
              </a:solidFill>
            </a:endParaRPr>
          </a:p>
          <a:p>
            <a:pPr indent="0" lvl="0" marL="0" rtl="0" algn="ctr">
              <a:spcBef>
                <a:spcPts val="0"/>
              </a:spcBef>
              <a:spcAft>
                <a:spcPts val="0"/>
              </a:spcAft>
              <a:buClr>
                <a:schemeClr val="accent4"/>
              </a:buClr>
              <a:buSzPts val="1331"/>
              <a:buFont typeface="Arial"/>
              <a:buNone/>
            </a:pPr>
            <a:r>
              <a:rPr lang="en-US" sz="1421">
                <a:solidFill>
                  <a:schemeClr val="accent6"/>
                </a:solidFill>
              </a:rPr>
              <a:t>Usage Time</a:t>
            </a:r>
            <a:endParaRPr sz="1421">
              <a:solidFill>
                <a:schemeClr val="accent6"/>
              </a:solidFill>
            </a:endParaRPr>
          </a:p>
          <a:p>
            <a:pPr indent="0" lvl="0" marL="0" rtl="0" algn="ctr">
              <a:spcBef>
                <a:spcPts val="0"/>
              </a:spcBef>
              <a:spcAft>
                <a:spcPts val="0"/>
              </a:spcAft>
              <a:buClr>
                <a:schemeClr val="accent4"/>
              </a:buClr>
              <a:buSzPts val="1331"/>
              <a:buNone/>
            </a:pPr>
            <a:r>
              <a:rPr lang="en-US" sz="1421">
                <a:solidFill>
                  <a:schemeClr val="accent6"/>
                </a:solidFill>
              </a:rPr>
              <a:t>### Hours</a:t>
            </a:r>
            <a:endParaRPr sz="1421">
              <a:solidFill>
                <a:schemeClr val="accent6"/>
              </a:solidFill>
            </a:endParaRPr>
          </a:p>
          <a:p>
            <a:pPr indent="0" lvl="0" marL="0" rtl="0" algn="ctr">
              <a:spcBef>
                <a:spcPts val="0"/>
              </a:spcBef>
              <a:spcAft>
                <a:spcPts val="0"/>
              </a:spcAft>
              <a:buClr>
                <a:schemeClr val="accent4"/>
              </a:buClr>
              <a:buSzPts val="1331"/>
              <a:buNone/>
            </a:pPr>
            <a:r>
              <a:rPr lang="en-US" sz="1421">
                <a:solidFill>
                  <a:schemeClr val="accent6"/>
                </a:solidFill>
              </a:rPr>
              <a:t>###Minutes</a:t>
            </a:r>
            <a:endParaRPr sz="1421">
              <a:solidFill>
                <a:schemeClr val="accent6"/>
              </a:solidFill>
            </a:endParaRPr>
          </a:p>
        </p:txBody>
      </p:sp>
      <p:sp>
        <p:nvSpPr>
          <p:cNvPr id="356" name="Google Shape;356;p48"/>
          <p:cNvSpPr/>
          <p:nvPr>
            <p:ph idx="4294967295" type="body"/>
          </p:nvPr>
        </p:nvSpPr>
        <p:spPr>
          <a:xfrm>
            <a:off x="6991380" y="3931300"/>
            <a:ext cx="2003700" cy="2015700"/>
          </a:xfrm>
          <a:prstGeom prst="roundRect">
            <a:avLst>
              <a:gd fmla="val 4702" name="adj"/>
            </a:avLst>
          </a:prstGeom>
          <a:solidFill>
            <a:srgbClr val="82190C"/>
          </a:solidFill>
          <a:ln>
            <a:noFill/>
          </a:ln>
          <a:effectLst>
            <a:outerShdw rotWithShape="0" algn="tr" dir="8100000" dist="105683">
              <a:srgbClr val="333333"/>
            </a:outerShdw>
          </a:effectLst>
        </p:spPr>
        <p:txBody>
          <a:bodyPr anchorCtr="0" anchor="ctr" bIns="101450" lIns="101450" spcFirstLastPara="1" rIns="101450" wrap="square" tIns="101450">
            <a:noAutofit/>
          </a:bodyPr>
          <a:lstStyle/>
          <a:p>
            <a:pPr indent="0" lvl="0" marL="0" rtl="0" algn="ctr">
              <a:spcBef>
                <a:spcPts val="0"/>
              </a:spcBef>
              <a:spcAft>
                <a:spcPts val="0"/>
              </a:spcAft>
              <a:buClr>
                <a:schemeClr val="accent4"/>
              </a:buClr>
              <a:buSzPts val="1331"/>
              <a:buNone/>
            </a:pPr>
            <a:r>
              <a:rPr lang="en-US" sz="1421">
                <a:solidFill>
                  <a:schemeClr val="accent3"/>
                </a:solidFill>
              </a:rPr>
              <a:t>Student Completing 10+ Missions</a:t>
            </a:r>
            <a:endParaRPr sz="1421">
              <a:solidFill>
                <a:schemeClr val="accent3"/>
              </a:solidFill>
            </a:endParaRPr>
          </a:p>
          <a:p>
            <a:pPr indent="0" lvl="0" marL="0" rtl="0" algn="ctr">
              <a:spcBef>
                <a:spcPts val="0"/>
              </a:spcBef>
              <a:spcAft>
                <a:spcPts val="0"/>
              </a:spcAft>
              <a:buClr>
                <a:schemeClr val="accent4"/>
              </a:buClr>
              <a:buSzPts val="1331"/>
              <a:buNone/>
            </a:pPr>
            <a:r>
              <a:rPr lang="en-US" sz="1421">
                <a:solidFill>
                  <a:schemeClr val="accent3"/>
                </a:solidFill>
              </a:rPr>
              <a:t>###</a:t>
            </a:r>
            <a:endParaRPr sz="1421">
              <a:solidFill>
                <a:schemeClr val="accent3"/>
              </a:solidFill>
            </a:endParaRPr>
          </a:p>
        </p:txBody>
      </p:sp>
      <p:pic>
        <p:nvPicPr>
          <p:cNvPr id="357" name="Google Shape;357;p48" title="SpaceFerrets_RightFacing_Bobbie_2.png"/>
          <p:cNvPicPr preferRelativeResize="0"/>
          <p:nvPr/>
        </p:nvPicPr>
        <p:blipFill>
          <a:blip r:embed="rId3">
            <a:alphaModFix/>
          </a:blip>
          <a:stretch>
            <a:fillRect/>
          </a:stretch>
        </p:blipFill>
        <p:spPr>
          <a:xfrm>
            <a:off x="6509251" y="878200"/>
            <a:ext cx="1874300" cy="1249525"/>
          </a:xfrm>
          <a:prstGeom prst="rect">
            <a:avLst/>
          </a:prstGeom>
          <a:noFill/>
          <a:ln>
            <a:noFill/>
          </a:ln>
        </p:spPr>
      </p:pic>
      <p:pic>
        <p:nvPicPr>
          <p:cNvPr id="358" name="Google Shape;358;p48" title="SpaceFerrets_RightFacing_Hazel.png"/>
          <p:cNvPicPr preferRelativeResize="0"/>
          <p:nvPr/>
        </p:nvPicPr>
        <p:blipFill>
          <a:blip r:embed="rId4">
            <a:alphaModFix/>
          </a:blip>
          <a:stretch>
            <a:fillRect/>
          </a:stretch>
        </p:blipFill>
        <p:spPr>
          <a:xfrm>
            <a:off x="8184900" y="2413950"/>
            <a:ext cx="3740524" cy="3431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57"/>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Table of contents</a:t>
            </a:r>
            <a:endParaRPr/>
          </a:p>
        </p:txBody>
      </p:sp>
      <p:sp>
        <p:nvSpPr>
          <p:cNvPr id="443" name="Google Shape;443;p57"/>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444" name="Google Shape;444;p57"/>
          <p:cNvSpPr txBox="1"/>
          <p:nvPr>
            <p:ph idx="1" type="body"/>
          </p:nvPr>
        </p:nvSpPr>
        <p:spPr>
          <a:xfrm>
            <a:off x="464459" y="1820440"/>
            <a:ext cx="4926300" cy="40893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2000"/>
              <a:buNone/>
            </a:pPr>
            <a:r>
              <a:rPr lang="en-US" sz="2000"/>
              <a:t>Introduction					3</a:t>
            </a:r>
            <a:endParaRPr/>
          </a:p>
          <a:p>
            <a:pPr indent="0" lvl="0" marL="0" rtl="0" algn="l">
              <a:lnSpc>
                <a:spcPct val="120000"/>
              </a:lnSpc>
              <a:spcBef>
                <a:spcPts val="400"/>
              </a:spcBef>
              <a:spcAft>
                <a:spcPts val="0"/>
              </a:spcAft>
              <a:buClr>
                <a:schemeClr val="dk1"/>
              </a:buClr>
              <a:buSzPts val="2000"/>
              <a:buNone/>
            </a:pPr>
            <a:r>
              <a:rPr lang="en-US" sz="2000"/>
              <a:t>Example layouts				6</a:t>
            </a:r>
            <a:endParaRPr/>
          </a:p>
          <a:p>
            <a:pPr indent="0" lvl="0" marL="0" rtl="0" algn="l">
              <a:lnSpc>
                <a:spcPct val="120000"/>
              </a:lnSpc>
              <a:spcBef>
                <a:spcPts val="400"/>
              </a:spcBef>
              <a:spcAft>
                <a:spcPts val="0"/>
              </a:spcAft>
              <a:buClr>
                <a:schemeClr val="dk1"/>
              </a:buClr>
              <a:buSzPts val="1800"/>
              <a:buNone/>
            </a:pPr>
            <a:r>
              <a:rPr b="0" lang="en-US"/>
              <a:t>Alternate title slides				7</a:t>
            </a:r>
            <a:endParaRPr b="0" sz="2000"/>
          </a:p>
          <a:p>
            <a:pPr indent="0" lvl="0" marL="0" rtl="0" algn="l">
              <a:lnSpc>
                <a:spcPct val="100000"/>
              </a:lnSpc>
              <a:spcBef>
                <a:spcPts val="400"/>
              </a:spcBef>
              <a:spcAft>
                <a:spcPts val="0"/>
              </a:spcAft>
              <a:buClr>
                <a:schemeClr val="dk1"/>
              </a:buClr>
              <a:buSzPts val="2000"/>
              <a:buNone/>
            </a:pPr>
            <a:r>
              <a:rPr b="0" lang="en-US" sz="2000"/>
              <a:t>Agenda							13</a:t>
            </a:r>
            <a:endParaRPr/>
          </a:p>
          <a:p>
            <a:pPr indent="0" lvl="0" marL="0" rtl="0" algn="l">
              <a:lnSpc>
                <a:spcPct val="100000"/>
              </a:lnSpc>
              <a:spcBef>
                <a:spcPts val="400"/>
              </a:spcBef>
              <a:spcAft>
                <a:spcPts val="0"/>
              </a:spcAft>
              <a:buClr>
                <a:schemeClr val="dk1"/>
              </a:buClr>
              <a:buSzPts val="2000"/>
              <a:buNone/>
            </a:pPr>
            <a:r>
              <a:rPr b="0" lang="en-US" sz="2000"/>
              <a:t>Section intros					14</a:t>
            </a:r>
            <a:endParaRPr/>
          </a:p>
          <a:p>
            <a:pPr indent="0" lvl="0" marL="0" rtl="0" algn="l">
              <a:lnSpc>
                <a:spcPct val="100000"/>
              </a:lnSpc>
              <a:spcBef>
                <a:spcPts val="400"/>
              </a:spcBef>
              <a:spcAft>
                <a:spcPts val="0"/>
              </a:spcAft>
              <a:buClr>
                <a:schemeClr val="dk1"/>
              </a:buClr>
              <a:buSzPts val="2000"/>
              <a:buNone/>
            </a:pPr>
            <a:r>
              <a:rPr b="0" lang="en-US" sz="2000"/>
              <a:t>Text and content slides			19</a:t>
            </a:r>
            <a:endParaRPr/>
          </a:p>
          <a:p>
            <a:pPr indent="0" lvl="0" marL="0" rtl="0" algn="l">
              <a:lnSpc>
                <a:spcPct val="100000"/>
              </a:lnSpc>
              <a:spcBef>
                <a:spcPts val="400"/>
              </a:spcBef>
              <a:spcAft>
                <a:spcPts val="0"/>
              </a:spcAft>
              <a:buClr>
                <a:schemeClr val="dk1"/>
              </a:buClr>
              <a:buSzPts val="2000"/>
              <a:buNone/>
            </a:pPr>
            <a:r>
              <a:rPr b="0" lang="en-US" sz="2000"/>
              <a:t>Slides with icons				27</a:t>
            </a:r>
            <a:endParaRPr/>
          </a:p>
          <a:p>
            <a:pPr indent="0" lvl="0" marL="0" rtl="0" algn="l">
              <a:lnSpc>
                <a:spcPct val="100000"/>
              </a:lnSpc>
              <a:spcBef>
                <a:spcPts val="400"/>
              </a:spcBef>
              <a:spcAft>
                <a:spcPts val="0"/>
              </a:spcAft>
              <a:buClr>
                <a:schemeClr val="dk1"/>
              </a:buClr>
              <a:buSzPts val="2000"/>
              <a:buNone/>
            </a:pPr>
            <a:r>
              <a:rPr b="0" lang="en-US" sz="2000"/>
              <a:t>Slide with charts				29</a:t>
            </a:r>
            <a:endParaRPr b="0"/>
          </a:p>
          <a:p>
            <a:pPr indent="0" lvl="0" marL="0" rtl="0" algn="l">
              <a:lnSpc>
                <a:spcPct val="100000"/>
              </a:lnSpc>
              <a:spcBef>
                <a:spcPts val="400"/>
              </a:spcBef>
              <a:spcAft>
                <a:spcPts val="0"/>
              </a:spcAft>
              <a:buClr>
                <a:schemeClr val="dk1"/>
              </a:buClr>
              <a:buSzPts val="2000"/>
              <a:buNone/>
            </a:pPr>
            <a:r>
              <a:rPr b="0" lang="en-US" sz="2000"/>
              <a:t>Timeline						33</a:t>
            </a:r>
            <a:endParaRPr/>
          </a:p>
          <a:p>
            <a:pPr indent="0" lvl="0" marL="0" rtl="0" algn="l">
              <a:lnSpc>
                <a:spcPct val="100000"/>
              </a:lnSpc>
              <a:spcBef>
                <a:spcPts val="400"/>
              </a:spcBef>
              <a:spcAft>
                <a:spcPts val="0"/>
              </a:spcAft>
              <a:buClr>
                <a:schemeClr val="dk1"/>
              </a:buClr>
              <a:buSzPts val="2000"/>
              <a:buNone/>
            </a:pPr>
            <a:r>
              <a:rPr b="0" lang="en-US" sz="2000"/>
              <a:t>Testimonial slides				34</a:t>
            </a:r>
            <a:endParaRPr/>
          </a:p>
        </p:txBody>
      </p:sp>
      <p:sp>
        <p:nvSpPr>
          <p:cNvPr id="445" name="Google Shape;445;p57"/>
          <p:cNvSpPr txBox="1"/>
          <p:nvPr/>
        </p:nvSpPr>
        <p:spPr>
          <a:xfrm>
            <a:off x="5718846" y="1820440"/>
            <a:ext cx="4749000" cy="4089300"/>
          </a:xfrm>
          <a:prstGeom prst="rect">
            <a:avLst/>
          </a:prstGeom>
          <a:noFill/>
          <a:ln>
            <a:noFill/>
          </a:ln>
        </p:spPr>
        <p:txBody>
          <a:bodyPr anchorCtr="0" anchor="t" bIns="0" lIns="0" spcFirstLastPara="1" rIns="182875" wrap="square" tIns="0">
            <a:noAutofit/>
          </a:bodyPr>
          <a:lstStyle/>
          <a:p>
            <a:pPr indent="0" lvl="0" marL="0" marR="0" rtl="0" algn="l">
              <a:lnSpc>
                <a:spcPct val="120000"/>
              </a:lnSpc>
              <a:spcBef>
                <a:spcPts val="0"/>
              </a:spcBef>
              <a:spcAft>
                <a:spcPts val="0"/>
              </a:spcAft>
              <a:buClr>
                <a:schemeClr val="dk1"/>
              </a:buClr>
              <a:buSzPts val="2000"/>
              <a:buFont typeface="Arial"/>
              <a:buNone/>
            </a:pPr>
            <a:r>
              <a:rPr b="1" i="0" lang="en-US" sz="2000" u="none" cap="none" strike="noStrike">
                <a:solidFill>
                  <a:schemeClr val="dk1"/>
                </a:solidFill>
                <a:latin typeface="Livvic"/>
                <a:ea typeface="Livvic"/>
                <a:cs typeface="Livvic"/>
                <a:sym typeface="Livvic"/>
              </a:rPr>
              <a:t>Graphic elements					3</a:t>
            </a:r>
            <a:r>
              <a:rPr b="1" lang="en-US" sz="2000">
                <a:solidFill>
                  <a:schemeClr val="dk1"/>
                </a:solidFill>
                <a:latin typeface="Livvic"/>
                <a:ea typeface="Livvic"/>
                <a:cs typeface="Livvic"/>
                <a:sym typeface="Livvic"/>
              </a:rPr>
              <a:t>6</a:t>
            </a:r>
            <a:endParaRPr b="1"/>
          </a:p>
          <a:p>
            <a:pPr indent="0" lvl="0" marL="0" marR="0" rtl="0" algn="l">
              <a:lnSpc>
                <a:spcPct val="100000"/>
              </a:lnSpc>
              <a:spcBef>
                <a:spcPts val="400"/>
              </a:spcBef>
              <a:spcAft>
                <a:spcPts val="0"/>
              </a:spcAft>
              <a:buClr>
                <a:schemeClr val="dk1"/>
              </a:buClr>
              <a:buSzPts val="2000"/>
              <a:buFont typeface="Arial"/>
              <a:buNone/>
            </a:pPr>
            <a:r>
              <a:rPr b="0" i="0" lang="en-US" sz="2000" u="none" cap="none" strike="noStrike">
                <a:solidFill>
                  <a:schemeClr val="dk1"/>
                </a:solidFill>
                <a:latin typeface="Livvic"/>
                <a:ea typeface="Livvic"/>
                <a:cs typeface="Livvic"/>
                <a:sym typeface="Livvic"/>
              </a:rPr>
              <a:t>Logos								3</a:t>
            </a:r>
            <a:r>
              <a:rPr lang="en-US" sz="2000">
                <a:solidFill>
                  <a:schemeClr val="dk1"/>
                </a:solidFill>
                <a:latin typeface="Livvic"/>
                <a:ea typeface="Livvic"/>
                <a:cs typeface="Livvic"/>
                <a:sym typeface="Livvic"/>
              </a:rPr>
              <a:t>7</a:t>
            </a:r>
            <a:endParaRPr/>
          </a:p>
          <a:p>
            <a:pPr indent="0" lvl="0" marL="0" marR="0" rtl="0" algn="l">
              <a:lnSpc>
                <a:spcPct val="100000"/>
              </a:lnSpc>
              <a:spcBef>
                <a:spcPts val="400"/>
              </a:spcBef>
              <a:spcAft>
                <a:spcPts val="0"/>
              </a:spcAft>
              <a:buClr>
                <a:schemeClr val="dk1"/>
              </a:buClr>
              <a:buSzPts val="2000"/>
              <a:buFont typeface="Arial"/>
              <a:buNone/>
            </a:pPr>
            <a:r>
              <a:rPr b="0" i="0" lang="en-US" sz="2000" u="none" cap="none" strike="noStrike">
                <a:solidFill>
                  <a:schemeClr val="dk1"/>
                </a:solidFill>
                <a:latin typeface="Livvic"/>
                <a:ea typeface="Livvic"/>
                <a:cs typeface="Livvic"/>
                <a:sym typeface="Livvic"/>
              </a:rPr>
              <a:t>Colors								4</a:t>
            </a:r>
            <a:r>
              <a:rPr lang="en-US" sz="2000">
                <a:solidFill>
                  <a:schemeClr val="dk1"/>
                </a:solidFill>
                <a:latin typeface="Livvic"/>
                <a:ea typeface="Livvic"/>
                <a:cs typeface="Livvic"/>
                <a:sym typeface="Livvic"/>
              </a:rPr>
              <a:t>2</a:t>
            </a:r>
            <a:endParaRPr/>
          </a:p>
          <a:p>
            <a:pPr indent="0" lvl="0" marL="0" marR="0" rtl="0" algn="l">
              <a:lnSpc>
                <a:spcPct val="100000"/>
              </a:lnSpc>
              <a:spcBef>
                <a:spcPts val="400"/>
              </a:spcBef>
              <a:spcAft>
                <a:spcPts val="0"/>
              </a:spcAft>
              <a:buClr>
                <a:schemeClr val="dk1"/>
              </a:buClr>
              <a:buSzPts val="2000"/>
              <a:buFont typeface="Arial"/>
              <a:buNone/>
            </a:pPr>
            <a:r>
              <a:rPr b="0" i="0" lang="en-US" sz="2000" u="none" cap="none" strike="noStrike">
                <a:solidFill>
                  <a:schemeClr val="dk1"/>
                </a:solidFill>
                <a:latin typeface="Livvic"/>
                <a:ea typeface="Livvic"/>
                <a:cs typeface="Livvic"/>
                <a:sym typeface="Livvic"/>
              </a:rPr>
              <a:t>Typography	</a:t>
            </a:r>
            <a:r>
              <a:rPr lang="en-US" sz="2000">
                <a:solidFill>
                  <a:schemeClr val="dk1"/>
                </a:solidFill>
                <a:latin typeface="Livvic"/>
                <a:ea typeface="Livvic"/>
                <a:cs typeface="Livvic"/>
                <a:sym typeface="Livvic"/>
              </a:rPr>
              <a:t>					</a:t>
            </a:r>
            <a:r>
              <a:rPr b="0" i="0" lang="en-US" sz="2000" u="none" cap="none" strike="noStrike">
                <a:solidFill>
                  <a:schemeClr val="dk1"/>
                </a:solidFill>
                <a:latin typeface="Livvic"/>
                <a:ea typeface="Livvic"/>
                <a:cs typeface="Livvic"/>
                <a:sym typeface="Livvic"/>
              </a:rPr>
              <a:t>4</a:t>
            </a:r>
            <a:r>
              <a:rPr lang="en-US" sz="2000">
                <a:solidFill>
                  <a:schemeClr val="dk1"/>
                </a:solidFill>
                <a:latin typeface="Livvic"/>
                <a:ea typeface="Livvic"/>
                <a:cs typeface="Livvic"/>
                <a:sym typeface="Livvic"/>
              </a:rPr>
              <a:t>3</a:t>
            </a:r>
            <a:endParaRPr/>
          </a:p>
          <a:p>
            <a:pPr indent="0" lvl="0" marL="0" marR="0" rtl="0" algn="l">
              <a:lnSpc>
                <a:spcPct val="100000"/>
              </a:lnSpc>
              <a:spcBef>
                <a:spcPts val="400"/>
              </a:spcBef>
              <a:spcAft>
                <a:spcPts val="0"/>
              </a:spcAft>
              <a:buClr>
                <a:schemeClr val="dk1"/>
              </a:buClr>
              <a:buSzPts val="2000"/>
              <a:buFont typeface="Arial"/>
              <a:buNone/>
            </a:pPr>
            <a:r>
              <a:rPr b="0" i="0" lang="en-US" sz="2000" u="none" cap="none" strike="noStrike">
                <a:solidFill>
                  <a:schemeClr val="dk1"/>
                </a:solidFill>
                <a:latin typeface="Livvic"/>
                <a:ea typeface="Livvic"/>
                <a:cs typeface="Livvic"/>
                <a:sym typeface="Livvic"/>
              </a:rPr>
              <a:t>Characters	</a:t>
            </a:r>
            <a:r>
              <a:rPr lang="en-US" sz="2000">
                <a:solidFill>
                  <a:schemeClr val="dk1"/>
                </a:solidFill>
                <a:latin typeface="Livvic"/>
                <a:ea typeface="Livvic"/>
                <a:cs typeface="Livvic"/>
                <a:sym typeface="Livvic"/>
              </a:rPr>
              <a:t>						</a:t>
            </a:r>
            <a:r>
              <a:rPr b="0" i="0" lang="en-US" sz="2000" u="none" cap="none" strike="noStrike">
                <a:solidFill>
                  <a:schemeClr val="dk1"/>
                </a:solidFill>
                <a:latin typeface="Livvic"/>
                <a:ea typeface="Livvic"/>
                <a:cs typeface="Livvic"/>
                <a:sym typeface="Livvic"/>
              </a:rPr>
              <a:t>4</a:t>
            </a:r>
            <a:r>
              <a:rPr lang="en-US" sz="2000">
                <a:solidFill>
                  <a:schemeClr val="dk1"/>
                </a:solidFill>
                <a:latin typeface="Livvic"/>
                <a:ea typeface="Livvic"/>
                <a:cs typeface="Livvic"/>
                <a:sym typeface="Livvic"/>
              </a:rPr>
              <a:t>4</a:t>
            </a:r>
            <a:endParaRPr/>
          </a:p>
          <a:p>
            <a:pPr indent="0" lvl="0" marL="0" marR="0" rtl="0" algn="l">
              <a:lnSpc>
                <a:spcPct val="100000"/>
              </a:lnSpc>
              <a:spcBef>
                <a:spcPts val="400"/>
              </a:spcBef>
              <a:spcAft>
                <a:spcPts val="0"/>
              </a:spcAft>
              <a:buClr>
                <a:schemeClr val="dk1"/>
              </a:buClr>
              <a:buSzPts val="2000"/>
              <a:buFont typeface="Arial"/>
              <a:buNone/>
            </a:pPr>
            <a:r>
              <a:rPr b="0" i="0" lang="en-US" sz="2000" u="none" cap="none" strike="noStrike">
                <a:solidFill>
                  <a:schemeClr val="dk1"/>
                </a:solidFill>
                <a:latin typeface="Livvic"/>
                <a:ea typeface="Livvic"/>
                <a:cs typeface="Livvic"/>
                <a:sym typeface="Livvic"/>
              </a:rPr>
              <a:t>Shapes	</a:t>
            </a:r>
            <a:r>
              <a:rPr lang="en-US" sz="2000">
                <a:solidFill>
                  <a:schemeClr val="dk1"/>
                </a:solidFill>
                <a:latin typeface="Livvic"/>
                <a:ea typeface="Livvic"/>
                <a:cs typeface="Livvic"/>
                <a:sym typeface="Livvic"/>
              </a:rPr>
              <a:t>							</a:t>
            </a:r>
            <a:r>
              <a:rPr b="0" i="0" lang="en-US" sz="2000" u="none" cap="none" strike="noStrike">
                <a:solidFill>
                  <a:schemeClr val="dk1"/>
                </a:solidFill>
                <a:latin typeface="Livvic"/>
                <a:ea typeface="Livvic"/>
                <a:cs typeface="Livvic"/>
                <a:sym typeface="Livvic"/>
              </a:rPr>
              <a:t>4</a:t>
            </a:r>
            <a:r>
              <a:rPr lang="en-US" sz="2000">
                <a:solidFill>
                  <a:schemeClr val="dk1"/>
                </a:solidFill>
                <a:latin typeface="Livvic"/>
                <a:ea typeface="Livvic"/>
                <a:cs typeface="Livvic"/>
                <a:sym typeface="Livvic"/>
              </a:rPr>
              <a:t>6</a:t>
            </a:r>
            <a:endParaRPr/>
          </a:p>
          <a:p>
            <a:pPr indent="0" lvl="0" marL="0" marR="0" rtl="0" algn="l">
              <a:lnSpc>
                <a:spcPct val="100000"/>
              </a:lnSpc>
              <a:spcBef>
                <a:spcPts val="400"/>
              </a:spcBef>
              <a:spcAft>
                <a:spcPts val="0"/>
              </a:spcAft>
              <a:buClr>
                <a:schemeClr val="dk1"/>
              </a:buClr>
              <a:buSzPts val="2000"/>
              <a:buFont typeface="Arial"/>
              <a:buNone/>
            </a:pPr>
            <a:r>
              <a:rPr b="0" i="0" lang="en-US" sz="2000" u="none" cap="none" strike="noStrike">
                <a:solidFill>
                  <a:schemeClr val="dk1"/>
                </a:solidFill>
                <a:latin typeface="Livvic"/>
                <a:ea typeface="Livvic"/>
                <a:cs typeface="Livvic"/>
                <a:sym typeface="Livvic"/>
              </a:rPr>
              <a:t>Photography	</a:t>
            </a:r>
            <a:r>
              <a:rPr lang="en-US" sz="2000">
                <a:solidFill>
                  <a:schemeClr val="dk1"/>
                </a:solidFill>
                <a:latin typeface="Livvic"/>
                <a:ea typeface="Livvic"/>
                <a:cs typeface="Livvic"/>
                <a:sym typeface="Livvic"/>
              </a:rPr>
              <a:t>					</a:t>
            </a:r>
            <a:r>
              <a:rPr b="0" i="0" lang="en-US" sz="2000" u="none" cap="none" strike="noStrike">
                <a:solidFill>
                  <a:schemeClr val="dk1"/>
                </a:solidFill>
                <a:latin typeface="Livvic"/>
                <a:ea typeface="Livvic"/>
                <a:cs typeface="Livvic"/>
                <a:sym typeface="Livvic"/>
              </a:rPr>
              <a:t>5</a:t>
            </a:r>
            <a:r>
              <a:rPr lang="en-US" sz="2000">
                <a:solidFill>
                  <a:schemeClr val="dk1"/>
                </a:solidFill>
                <a:latin typeface="Livvic"/>
                <a:ea typeface="Livvic"/>
                <a:cs typeface="Livvic"/>
                <a:sym typeface="Livvic"/>
              </a:rPr>
              <a:t>2</a:t>
            </a:r>
            <a:endParaRPr/>
          </a:p>
          <a:p>
            <a:pPr indent="0" lvl="0" marL="0" marR="0" rtl="0" algn="l">
              <a:lnSpc>
                <a:spcPct val="100000"/>
              </a:lnSpc>
              <a:spcBef>
                <a:spcPts val="400"/>
              </a:spcBef>
              <a:spcAft>
                <a:spcPts val="0"/>
              </a:spcAft>
              <a:buClr>
                <a:schemeClr val="dk1"/>
              </a:buClr>
              <a:buSzPts val="2000"/>
              <a:buFont typeface="Arial"/>
              <a:buNone/>
            </a:pPr>
            <a:r>
              <a:rPr b="0" i="0" lang="en-US" sz="2000" u="none" cap="none" strike="noStrike">
                <a:solidFill>
                  <a:schemeClr val="dk1"/>
                </a:solidFill>
                <a:latin typeface="Livvic"/>
                <a:ea typeface="Livvic"/>
                <a:cs typeface="Livvic"/>
                <a:sym typeface="Livvic"/>
              </a:rPr>
              <a:t>Icons	</a:t>
            </a:r>
            <a:r>
              <a:rPr lang="en-US" sz="2000">
                <a:solidFill>
                  <a:schemeClr val="dk1"/>
                </a:solidFill>
                <a:latin typeface="Livvic"/>
                <a:ea typeface="Livvic"/>
                <a:cs typeface="Livvic"/>
                <a:sym typeface="Livvic"/>
              </a:rPr>
              <a:t>							</a:t>
            </a:r>
            <a:r>
              <a:rPr b="0" i="0" lang="en-US" sz="2000" u="none" cap="none" strike="noStrike">
                <a:solidFill>
                  <a:schemeClr val="dk1"/>
                </a:solidFill>
                <a:latin typeface="Livvic"/>
                <a:ea typeface="Livvic"/>
                <a:cs typeface="Livvic"/>
                <a:sym typeface="Livvic"/>
              </a:rPr>
              <a:t>5</a:t>
            </a:r>
            <a:r>
              <a:rPr lang="en-US" sz="2000">
                <a:solidFill>
                  <a:schemeClr val="dk1"/>
                </a:solidFill>
                <a:latin typeface="Livvic"/>
                <a:ea typeface="Livvic"/>
                <a:cs typeface="Livvic"/>
                <a:sym typeface="Livvic"/>
              </a:rPr>
              <a:t>3</a:t>
            </a:r>
            <a:endParaRPr/>
          </a:p>
          <a:p>
            <a:pPr indent="0" lvl="0" marL="0" marR="0" rtl="0" algn="l">
              <a:lnSpc>
                <a:spcPct val="120000"/>
              </a:lnSpc>
              <a:spcBef>
                <a:spcPts val="400"/>
              </a:spcBef>
              <a:spcAft>
                <a:spcPts val="0"/>
              </a:spcAft>
              <a:buClr>
                <a:schemeClr val="dk1"/>
              </a:buClr>
              <a:buSzPts val="2000"/>
              <a:buFont typeface="Arial"/>
              <a:buNone/>
            </a:pPr>
            <a:r>
              <a:rPr b="1" i="0" lang="en-US" sz="2000" u="none" cap="none" strike="noStrike">
                <a:solidFill>
                  <a:schemeClr val="dk1"/>
                </a:solidFill>
                <a:latin typeface="Livvic"/>
                <a:ea typeface="Livvic"/>
                <a:cs typeface="Livvic"/>
                <a:sym typeface="Livvic"/>
              </a:rPr>
              <a:t>Questions/contact					5</a:t>
            </a:r>
            <a:r>
              <a:rPr b="1" lang="en-US" sz="2000">
                <a:solidFill>
                  <a:schemeClr val="dk1"/>
                </a:solidFill>
                <a:latin typeface="Livvic"/>
                <a:ea typeface="Livvic"/>
                <a:cs typeface="Livvic"/>
                <a:sym typeface="Livvic"/>
              </a:rPr>
              <a:t>6</a:t>
            </a:r>
            <a:endParaRPr b="1"/>
          </a:p>
        </p:txBody>
      </p:sp>
      <p:sp>
        <p:nvSpPr>
          <p:cNvPr id="446" name="Google Shape;446;p57"/>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58"/>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About this template</a:t>
            </a:r>
            <a:endParaRPr/>
          </a:p>
        </p:txBody>
      </p:sp>
      <p:sp>
        <p:nvSpPr>
          <p:cNvPr id="453" name="Google Shape;453;p58"/>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454" name="Google Shape;454;p58"/>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rgbClr val="7F7F7F"/>
              </a:buClr>
              <a:buSzPts val="1600"/>
              <a:buNone/>
            </a:pPr>
            <a:r>
              <a:rPr lang="en-US"/>
              <a:t>This template has been designed to help you create a variety of presentation content and</a:t>
            </a:r>
            <a:br>
              <a:rPr lang="en-US"/>
            </a:br>
            <a:r>
              <a:rPr lang="en-US"/>
              <a:t>communication material in alignment with the ExploreK12 brand. </a:t>
            </a:r>
            <a:endParaRPr/>
          </a:p>
        </p:txBody>
      </p:sp>
      <p:sp>
        <p:nvSpPr>
          <p:cNvPr id="455" name="Google Shape;455;p58"/>
          <p:cNvSpPr txBox="1"/>
          <p:nvPr/>
        </p:nvSpPr>
        <p:spPr>
          <a:xfrm>
            <a:off x="3710517" y="2727775"/>
            <a:ext cx="3062400" cy="3046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Livvic"/>
                <a:ea typeface="Livvic"/>
                <a:cs typeface="Livvic"/>
                <a:sym typeface="Livvic"/>
              </a:rPr>
              <a:t>Example layouts</a:t>
            </a:r>
            <a:endParaRPr/>
          </a:p>
          <a:p>
            <a:pPr indent="0" lvl="0" marL="0" marR="0" rtl="0" algn="l">
              <a:lnSpc>
                <a:spcPct val="120000"/>
              </a:lnSpc>
              <a:spcBef>
                <a:spcPts val="1000"/>
              </a:spcBef>
              <a:spcAft>
                <a:spcPts val="0"/>
              </a:spcAft>
              <a:buClr>
                <a:schemeClr val="dk1"/>
              </a:buClr>
              <a:buSzPts val="1200"/>
              <a:buFont typeface="Arial"/>
              <a:buNone/>
            </a:pPr>
            <a:r>
              <a:rPr b="0" i="0" lang="en-US" sz="1200" u="none" cap="none" strike="noStrike">
                <a:solidFill>
                  <a:schemeClr val="dk1"/>
                </a:solidFill>
                <a:latin typeface="Livvic"/>
                <a:ea typeface="Livvic"/>
                <a:cs typeface="Livvic"/>
                <a:sym typeface="Livvic"/>
              </a:rPr>
              <a:t>In the next section of the presentation, you’ll see examples of the Slide Master layouts with content and images applied. These contain instructional content and example images only and should either be edited to include your specific content or deleted before finalizing your presentation.</a:t>
            </a:r>
            <a:endParaRPr/>
          </a:p>
        </p:txBody>
      </p:sp>
      <p:sp>
        <p:nvSpPr>
          <p:cNvPr id="456" name="Google Shape;456;p58"/>
          <p:cNvSpPr txBox="1"/>
          <p:nvPr/>
        </p:nvSpPr>
        <p:spPr>
          <a:xfrm>
            <a:off x="7387103" y="2731405"/>
            <a:ext cx="3218100" cy="2581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Livvic"/>
                <a:ea typeface="Livvic"/>
                <a:cs typeface="Livvic"/>
                <a:sym typeface="Livvic"/>
              </a:rPr>
              <a:t>Graphic element slides</a:t>
            </a:r>
            <a:endParaRPr/>
          </a:p>
          <a:p>
            <a:pPr indent="0" lvl="0" marL="0" marR="0" rtl="0" algn="l">
              <a:lnSpc>
                <a:spcPct val="120000"/>
              </a:lnSpc>
              <a:spcBef>
                <a:spcPts val="1000"/>
              </a:spcBef>
              <a:spcAft>
                <a:spcPts val="0"/>
              </a:spcAft>
              <a:buClr>
                <a:schemeClr val="dk1"/>
              </a:buClr>
              <a:buSzPts val="1200"/>
              <a:buFont typeface="Arial"/>
              <a:buNone/>
            </a:pPr>
            <a:r>
              <a:rPr b="0" i="0" lang="en-US" sz="1200" u="none" cap="none" strike="noStrike">
                <a:solidFill>
                  <a:schemeClr val="dk1"/>
                </a:solidFill>
                <a:latin typeface="Livvic"/>
                <a:ea typeface="Livvic"/>
                <a:cs typeface="Livvic"/>
                <a:sym typeface="Livvic"/>
              </a:rPr>
              <a:t>The last section includes a variety of images and other graphic elements that can be used to customize your presentation. These assets are meant to be copied/pasted into other slide templates. These slides must be deleted before finalizing your presentation.</a:t>
            </a:r>
            <a:endParaRPr/>
          </a:p>
        </p:txBody>
      </p:sp>
      <p:sp>
        <p:nvSpPr>
          <p:cNvPr id="457" name="Google Shape;457;p58"/>
          <p:cNvSpPr txBox="1"/>
          <p:nvPr/>
        </p:nvSpPr>
        <p:spPr>
          <a:xfrm>
            <a:off x="465139" y="2741275"/>
            <a:ext cx="2631000" cy="2581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Livvic"/>
                <a:ea typeface="Livvic"/>
                <a:cs typeface="Livvic"/>
                <a:sym typeface="Livvic"/>
              </a:rPr>
              <a:t>Slide master layouts </a:t>
            </a:r>
            <a:endParaRPr/>
          </a:p>
          <a:p>
            <a:pPr indent="0" lvl="0" marL="0" marR="0" rtl="0" algn="l">
              <a:lnSpc>
                <a:spcPct val="120000"/>
              </a:lnSpc>
              <a:spcBef>
                <a:spcPts val="1000"/>
              </a:spcBef>
              <a:spcAft>
                <a:spcPts val="0"/>
              </a:spcAft>
              <a:buClr>
                <a:schemeClr val="dk1"/>
              </a:buClr>
              <a:buSzPts val="1200"/>
              <a:buFont typeface="Arial"/>
              <a:buNone/>
            </a:pPr>
            <a:r>
              <a:rPr b="0" i="0" lang="en-US" sz="1200" u="none" cap="none" strike="noStrike">
                <a:solidFill>
                  <a:schemeClr val="dk1"/>
                </a:solidFill>
                <a:latin typeface="Livvic"/>
                <a:ea typeface="Livvic"/>
                <a:cs typeface="Livvic"/>
                <a:sym typeface="Livvic"/>
              </a:rPr>
              <a:t>Slide Masters provide a starting point for different types of layouts. They contain placeholder content only and should be customized with your words and image selections.</a:t>
            </a:r>
            <a:endParaRPr/>
          </a:p>
        </p:txBody>
      </p:sp>
      <p:sp>
        <p:nvSpPr>
          <p:cNvPr id="458" name="Google Shape;458;p58"/>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59"/>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Compressing images</a:t>
            </a:r>
            <a:endParaRPr/>
          </a:p>
        </p:txBody>
      </p:sp>
      <p:sp>
        <p:nvSpPr>
          <p:cNvPr id="465" name="Google Shape;465;p59"/>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466" name="Google Shape;466;p59"/>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fontScale="85000"/>
          </a:bodyPr>
          <a:lstStyle/>
          <a:p>
            <a:pPr indent="0" lvl="0" marL="0" rtl="0" algn="l">
              <a:lnSpc>
                <a:spcPct val="120000"/>
              </a:lnSpc>
              <a:spcBef>
                <a:spcPts val="0"/>
              </a:spcBef>
              <a:spcAft>
                <a:spcPts val="0"/>
              </a:spcAft>
              <a:buClr>
                <a:srgbClr val="7F7F7F"/>
              </a:buClr>
              <a:buSzPct val="100000"/>
              <a:buNone/>
            </a:pPr>
            <a:r>
              <a:rPr lang="en-US"/>
              <a:t>The images included in this template have already been compressed for optimal on-screen viewing, but more pictures mean larger file sizes. Deleting unused images and slides will help, but if you find yourself needing to crunch your file down even further, here are a few tips.</a:t>
            </a:r>
            <a:endParaRPr/>
          </a:p>
        </p:txBody>
      </p:sp>
      <p:sp>
        <p:nvSpPr>
          <p:cNvPr id="467" name="Google Shape;467;p59"/>
          <p:cNvSpPr txBox="1"/>
          <p:nvPr/>
        </p:nvSpPr>
        <p:spPr>
          <a:xfrm>
            <a:off x="3505820" y="3668881"/>
            <a:ext cx="3456900" cy="2260500"/>
          </a:xfrm>
          <a:prstGeom prst="rect">
            <a:avLst/>
          </a:prstGeom>
          <a:noFill/>
          <a:ln>
            <a:noFill/>
          </a:ln>
        </p:spPr>
        <p:txBody>
          <a:bodyPr anchorCtr="0" anchor="t" bIns="0" lIns="0" spcFirstLastPara="1" rIns="0" wrap="square" tIns="0">
            <a:normAutofit/>
          </a:bodyPr>
          <a:lstStyle/>
          <a:p>
            <a:pPr indent="0" lvl="0" marL="0" marR="0" rtl="0" algn="l">
              <a:lnSpc>
                <a:spcPct val="110000"/>
              </a:lnSpc>
              <a:spcBef>
                <a:spcPts val="0"/>
              </a:spcBef>
              <a:spcAft>
                <a:spcPts val="0"/>
              </a:spcAft>
              <a:buClr>
                <a:schemeClr val="dk1"/>
              </a:buClr>
              <a:buSzPts val="1800"/>
              <a:buFont typeface="Arial"/>
              <a:buNone/>
            </a:pPr>
            <a:r>
              <a:rPr b="1" i="0" lang="en-US" sz="1800" u="none" cap="none" strike="noStrike">
                <a:solidFill>
                  <a:schemeClr val="dk1"/>
                </a:solidFill>
                <a:latin typeface="Livvic"/>
                <a:ea typeface="Livvic"/>
                <a:cs typeface="Livvic"/>
                <a:sym typeface="Livvic"/>
              </a:rPr>
              <a:t>Ok, do it, but be smart.</a:t>
            </a:r>
            <a:endParaRPr/>
          </a:p>
          <a:p>
            <a:pPr indent="0" lvl="0" marL="0" marR="0" rtl="0" algn="l">
              <a:lnSpc>
                <a:spcPct val="110000"/>
              </a:lnSpc>
              <a:spcBef>
                <a:spcPts val="1000"/>
              </a:spcBef>
              <a:spcAft>
                <a:spcPts val="0"/>
              </a:spcAft>
              <a:buClr>
                <a:schemeClr val="dk1"/>
              </a:buClr>
              <a:buSzPts val="1100"/>
              <a:buFont typeface="Arial"/>
              <a:buNone/>
            </a:pPr>
            <a:r>
              <a:rPr b="0" i="0" lang="en-US" sz="1100" u="none" cap="none" strike="noStrike">
                <a:solidFill>
                  <a:schemeClr val="dk1"/>
                </a:solidFill>
                <a:latin typeface="Livvic"/>
                <a:ea typeface="Livvic"/>
                <a:cs typeface="Livvic"/>
                <a:sym typeface="Livvic"/>
              </a:rPr>
              <a:t>When your presentation is complete, you can compress all images for the appropriate display. Choose </a:t>
            </a:r>
            <a:r>
              <a:rPr b="1" i="0" lang="en-US" sz="1100" u="none" cap="none" strike="noStrike">
                <a:solidFill>
                  <a:schemeClr val="dk1"/>
                </a:solidFill>
                <a:latin typeface="Livvic"/>
                <a:ea typeface="Livvic"/>
                <a:cs typeface="Livvic"/>
                <a:sym typeface="Livvic"/>
              </a:rPr>
              <a:t>Compress Pictures </a:t>
            </a:r>
            <a:r>
              <a:rPr b="0" i="0" lang="en-US" sz="1100" u="none" cap="none" strike="noStrike">
                <a:solidFill>
                  <a:schemeClr val="dk1"/>
                </a:solidFill>
                <a:latin typeface="Livvic"/>
                <a:ea typeface="Livvic"/>
                <a:cs typeface="Livvic"/>
                <a:sym typeface="Livvic"/>
              </a:rPr>
              <a:t>from the </a:t>
            </a:r>
            <a:r>
              <a:rPr b="1" i="0" lang="en-US" sz="1100" u="none" cap="none" strike="noStrike">
                <a:solidFill>
                  <a:schemeClr val="dk1"/>
                </a:solidFill>
                <a:latin typeface="Livvic"/>
                <a:ea typeface="Livvic"/>
                <a:cs typeface="Livvic"/>
                <a:sym typeface="Livvic"/>
              </a:rPr>
              <a:t>File Menu</a:t>
            </a:r>
            <a:r>
              <a:rPr b="0" i="0" lang="en-US" sz="1100" u="none" cap="none" strike="noStrike">
                <a:solidFill>
                  <a:schemeClr val="dk1"/>
                </a:solidFill>
                <a:latin typeface="Livvic"/>
                <a:ea typeface="Livvic"/>
                <a:cs typeface="Livvic"/>
                <a:sym typeface="Livvic"/>
              </a:rPr>
              <a:t>, then </a:t>
            </a:r>
            <a:r>
              <a:rPr b="1" i="0" lang="en-US" sz="1100" u="none" cap="none" strike="noStrike">
                <a:solidFill>
                  <a:schemeClr val="dk1"/>
                </a:solidFill>
                <a:latin typeface="Livvic"/>
                <a:ea typeface="Livvic"/>
                <a:cs typeface="Livvic"/>
                <a:sym typeface="Livvic"/>
              </a:rPr>
              <a:t>All Pictures in this File </a:t>
            </a:r>
            <a:r>
              <a:rPr b="0" i="0" lang="en-US" sz="1100" u="none" cap="none" strike="noStrike">
                <a:solidFill>
                  <a:schemeClr val="dk1"/>
                </a:solidFill>
                <a:latin typeface="Livvic"/>
                <a:ea typeface="Livvic"/>
                <a:cs typeface="Livvic"/>
                <a:sym typeface="Livvic"/>
              </a:rPr>
              <a:t>from the </a:t>
            </a:r>
            <a:r>
              <a:rPr b="1" i="0" lang="en-US" sz="1100" u="none" cap="none" strike="noStrike">
                <a:solidFill>
                  <a:schemeClr val="dk1"/>
                </a:solidFill>
                <a:latin typeface="Livvic"/>
                <a:ea typeface="Livvic"/>
                <a:cs typeface="Livvic"/>
                <a:sym typeface="Livvic"/>
              </a:rPr>
              <a:t>Apply To </a:t>
            </a:r>
            <a:r>
              <a:rPr b="0" i="0" lang="en-US" sz="1100" u="none" cap="none" strike="noStrike">
                <a:solidFill>
                  <a:schemeClr val="dk1"/>
                </a:solidFill>
                <a:latin typeface="Livvic"/>
                <a:ea typeface="Livvic"/>
                <a:cs typeface="Livvic"/>
                <a:sym typeface="Livvic"/>
              </a:rPr>
              <a:t>options. Compress as little as possible to achieve the desired file size. Try the </a:t>
            </a:r>
            <a:r>
              <a:rPr b="1" i="0" lang="en-US" sz="1100" u="none" cap="none" strike="noStrike">
                <a:solidFill>
                  <a:schemeClr val="dk1"/>
                </a:solidFill>
                <a:latin typeface="Livvic"/>
                <a:ea typeface="Livvic"/>
                <a:cs typeface="Livvic"/>
                <a:sym typeface="Livvic"/>
              </a:rPr>
              <a:t>On-screen </a:t>
            </a:r>
            <a:r>
              <a:rPr b="0" i="0" lang="en-US" sz="1100" u="none" cap="none" strike="noStrike">
                <a:solidFill>
                  <a:schemeClr val="dk1"/>
                </a:solidFill>
                <a:latin typeface="Livvic"/>
                <a:ea typeface="Livvic"/>
                <a:cs typeface="Livvic"/>
                <a:sym typeface="Livvic"/>
              </a:rPr>
              <a:t>option first, and if that isn’t small enough, try </a:t>
            </a:r>
            <a:r>
              <a:rPr b="1" i="0" lang="en-US" sz="1100" u="none" cap="none" strike="noStrike">
                <a:solidFill>
                  <a:schemeClr val="dk1"/>
                </a:solidFill>
                <a:latin typeface="Livvic"/>
                <a:ea typeface="Livvic"/>
                <a:cs typeface="Livvic"/>
                <a:sym typeface="Livvic"/>
              </a:rPr>
              <a:t>Email</a:t>
            </a:r>
            <a:r>
              <a:rPr b="0" i="0" lang="en-US" sz="1100" u="none" cap="none" strike="noStrike">
                <a:solidFill>
                  <a:schemeClr val="dk1"/>
                </a:solidFill>
                <a:latin typeface="Livvic"/>
                <a:ea typeface="Livvic"/>
                <a:cs typeface="Livvic"/>
                <a:sym typeface="Livvic"/>
              </a:rPr>
              <a:t>. Remember to view your presentation in </a:t>
            </a:r>
            <a:r>
              <a:rPr b="1" i="0" lang="en-US" sz="1100" u="none" cap="none" strike="noStrike">
                <a:solidFill>
                  <a:schemeClr val="dk1"/>
                </a:solidFill>
                <a:latin typeface="Livvic"/>
                <a:ea typeface="Livvic"/>
                <a:cs typeface="Livvic"/>
                <a:sym typeface="Livvic"/>
              </a:rPr>
              <a:t>Slide Show </a:t>
            </a:r>
            <a:r>
              <a:rPr b="0" i="0" lang="en-US" sz="1100" u="none" cap="none" strike="noStrike">
                <a:solidFill>
                  <a:schemeClr val="dk1"/>
                </a:solidFill>
                <a:latin typeface="Livvic"/>
                <a:ea typeface="Livvic"/>
                <a:cs typeface="Livvic"/>
                <a:sym typeface="Livvic"/>
              </a:rPr>
              <a:t>mode after compression to ensure everything looks as it should.</a:t>
            </a:r>
            <a:endParaRPr/>
          </a:p>
          <a:p>
            <a:pPr indent="0" lvl="0" marL="0" marR="0" rtl="0" algn="l">
              <a:lnSpc>
                <a:spcPct val="110000"/>
              </a:lnSpc>
              <a:spcBef>
                <a:spcPts val="1000"/>
              </a:spcBef>
              <a:spcAft>
                <a:spcPts val="0"/>
              </a:spcAft>
              <a:buClr>
                <a:schemeClr val="dk1"/>
              </a:buClr>
              <a:buSzPts val="1100"/>
              <a:buFont typeface="Arial"/>
              <a:buNone/>
            </a:pPr>
            <a:r>
              <a:t/>
            </a:r>
            <a:endParaRPr b="0" i="0" sz="1100" u="none" cap="none" strike="noStrike">
              <a:solidFill>
                <a:schemeClr val="dk1"/>
              </a:solidFill>
              <a:latin typeface="Livvic"/>
              <a:ea typeface="Livvic"/>
              <a:cs typeface="Livvic"/>
              <a:sym typeface="Livvic"/>
            </a:endParaRPr>
          </a:p>
        </p:txBody>
      </p:sp>
      <p:sp>
        <p:nvSpPr>
          <p:cNvPr id="468" name="Google Shape;468;p59"/>
          <p:cNvSpPr txBox="1"/>
          <p:nvPr/>
        </p:nvSpPr>
        <p:spPr>
          <a:xfrm>
            <a:off x="7334250" y="4009498"/>
            <a:ext cx="4005600" cy="1920000"/>
          </a:xfrm>
          <a:prstGeom prst="rect">
            <a:avLst/>
          </a:prstGeom>
          <a:noFill/>
          <a:ln>
            <a:noFill/>
          </a:ln>
        </p:spPr>
        <p:txBody>
          <a:bodyPr anchorCtr="0" anchor="t" bIns="0" lIns="0" spcFirstLastPara="1" rIns="0" wrap="square" tIns="0">
            <a:normAutofit/>
          </a:bodyPr>
          <a:lstStyle/>
          <a:p>
            <a:pPr indent="0" lvl="0" marL="0" marR="0" rtl="0" algn="l">
              <a:lnSpc>
                <a:spcPct val="110000"/>
              </a:lnSpc>
              <a:spcBef>
                <a:spcPts val="0"/>
              </a:spcBef>
              <a:spcAft>
                <a:spcPts val="0"/>
              </a:spcAft>
              <a:buClr>
                <a:schemeClr val="dk1"/>
              </a:buClr>
              <a:buSzPts val="1100"/>
              <a:buFont typeface="Arial"/>
              <a:buNone/>
            </a:pPr>
            <a:r>
              <a:rPr b="0" i="0" lang="en-US" sz="1100" u="none" cap="none" strike="noStrike">
                <a:solidFill>
                  <a:schemeClr val="dk1"/>
                </a:solidFill>
                <a:latin typeface="Livvic"/>
                <a:ea typeface="Livvic"/>
                <a:cs typeface="Livvic"/>
                <a:sym typeface="Livvic"/>
              </a:rPr>
              <a:t>If you’ve added new images to an already compressed presentation: select your image, then choose </a:t>
            </a:r>
            <a:r>
              <a:rPr b="1" i="0" lang="en-US" sz="1100" u="none" cap="none" strike="noStrike">
                <a:solidFill>
                  <a:schemeClr val="dk1"/>
                </a:solidFill>
                <a:latin typeface="Livvic"/>
                <a:ea typeface="Livvic"/>
                <a:cs typeface="Livvic"/>
                <a:sym typeface="Livvic"/>
              </a:rPr>
              <a:t>Selected Pictures Only</a:t>
            </a:r>
            <a:r>
              <a:rPr b="0" i="0" lang="en-US" sz="1100" u="none" cap="none" strike="noStrike">
                <a:solidFill>
                  <a:schemeClr val="dk1"/>
                </a:solidFill>
                <a:latin typeface="Livvic"/>
                <a:ea typeface="Livvic"/>
                <a:cs typeface="Livvic"/>
                <a:sym typeface="Livvic"/>
              </a:rPr>
              <a:t> from the </a:t>
            </a:r>
            <a:r>
              <a:rPr b="1" i="0" lang="en-US" sz="1100" u="none" cap="none" strike="noStrike">
                <a:solidFill>
                  <a:schemeClr val="dk1"/>
                </a:solidFill>
                <a:latin typeface="Livvic"/>
                <a:ea typeface="Livvic"/>
                <a:cs typeface="Livvic"/>
                <a:sym typeface="Livvic"/>
              </a:rPr>
              <a:t>Apply To </a:t>
            </a:r>
            <a:r>
              <a:rPr b="0" i="0" lang="en-US" sz="1100" u="none" cap="none" strike="noStrike">
                <a:solidFill>
                  <a:schemeClr val="dk1"/>
                </a:solidFill>
                <a:latin typeface="Livvic"/>
                <a:ea typeface="Livvic"/>
                <a:cs typeface="Livvic"/>
                <a:sym typeface="Livvic"/>
              </a:rPr>
              <a:t>options. This allows you to compress the new additions without overcompressing the other images. You can also use this to reduce the size of one or two especially large images that don’t need to be super crisp (e.g., full-screen backgrounds.)</a:t>
            </a:r>
            <a:endParaRPr/>
          </a:p>
          <a:p>
            <a:pPr indent="0" lvl="0" marL="0" marR="0" rtl="0" algn="l">
              <a:lnSpc>
                <a:spcPct val="110000"/>
              </a:lnSpc>
              <a:spcBef>
                <a:spcPts val="1000"/>
              </a:spcBef>
              <a:spcAft>
                <a:spcPts val="0"/>
              </a:spcAft>
              <a:buClr>
                <a:schemeClr val="dk1"/>
              </a:buClr>
              <a:buSzPts val="1100"/>
              <a:buFont typeface="Arial"/>
              <a:buNone/>
            </a:pPr>
            <a:r>
              <a:rPr b="1" i="0" lang="en-US" sz="1100" u="none" cap="none" strike="noStrike">
                <a:solidFill>
                  <a:schemeClr val="dk1"/>
                </a:solidFill>
                <a:latin typeface="Livvic"/>
                <a:ea typeface="Livvic"/>
                <a:cs typeface="Livvic"/>
                <a:sym typeface="Livvic"/>
              </a:rPr>
              <a:t>Note: </a:t>
            </a:r>
            <a:r>
              <a:rPr b="0" i="0" lang="en-US" sz="1100" u="none" cap="none" strike="noStrike">
                <a:solidFill>
                  <a:schemeClr val="dk1"/>
                </a:solidFill>
                <a:latin typeface="Livvic"/>
                <a:ea typeface="Livvic"/>
                <a:cs typeface="Livvic"/>
                <a:sym typeface="Livvic"/>
              </a:rPr>
              <a:t>If you’re exporting the file as a PDF, you’ll also have a chance to compress the images through export.</a:t>
            </a:r>
            <a:endParaRPr/>
          </a:p>
        </p:txBody>
      </p:sp>
      <p:grpSp>
        <p:nvGrpSpPr>
          <p:cNvPr id="469" name="Google Shape;469;p59"/>
          <p:cNvGrpSpPr/>
          <p:nvPr/>
        </p:nvGrpSpPr>
        <p:grpSpPr>
          <a:xfrm>
            <a:off x="556696" y="2108836"/>
            <a:ext cx="1389849" cy="1362052"/>
            <a:chOff x="556696" y="2246891"/>
            <a:chExt cx="1389849" cy="1362052"/>
          </a:xfrm>
        </p:grpSpPr>
        <p:pic>
          <p:nvPicPr>
            <p:cNvPr id="470" name="Google Shape;470;p59"/>
            <p:cNvPicPr preferRelativeResize="0"/>
            <p:nvPr/>
          </p:nvPicPr>
          <p:blipFill rotWithShape="1">
            <a:blip r:embed="rId3">
              <a:alphaModFix/>
            </a:blip>
            <a:srcRect b="0" l="0" r="0" t="0"/>
            <a:stretch/>
          </p:blipFill>
          <p:spPr>
            <a:xfrm>
              <a:off x="556696" y="2246891"/>
              <a:ext cx="1389849" cy="1362052"/>
            </a:xfrm>
            <a:prstGeom prst="rect">
              <a:avLst/>
            </a:prstGeom>
            <a:noFill/>
            <a:ln>
              <a:noFill/>
            </a:ln>
          </p:spPr>
        </p:pic>
        <p:sp>
          <p:nvSpPr>
            <p:cNvPr id="471" name="Google Shape;471;p59"/>
            <p:cNvSpPr/>
            <p:nvPr/>
          </p:nvSpPr>
          <p:spPr>
            <a:xfrm>
              <a:off x="649391" y="2360183"/>
              <a:ext cx="1134000" cy="1134000"/>
            </a:xfrm>
            <a:prstGeom prst="noSmoking">
              <a:avLst>
                <a:gd fmla="val 5885"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72" name="Google Shape;472;p59"/>
          <p:cNvSpPr/>
          <p:nvPr/>
        </p:nvSpPr>
        <p:spPr>
          <a:xfrm>
            <a:off x="7334250" y="2222128"/>
            <a:ext cx="3933300" cy="1248900"/>
          </a:xfrm>
          <a:prstGeom prst="roundRect">
            <a:avLst>
              <a:gd fmla="val 0" name="adj"/>
            </a:avLst>
          </a:prstGeom>
          <a:solidFill>
            <a:schemeClr val="accent1"/>
          </a:solidFill>
          <a:ln>
            <a:noFill/>
          </a:ln>
        </p:spPr>
        <p:txBody>
          <a:bodyPr anchorCtr="0" anchor="ctr" bIns="91425" lIns="182875" spcFirstLastPara="1" rIns="182875" wrap="square" tIns="91425">
            <a:noAutofit/>
          </a:bodyPr>
          <a:lstStyle/>
          <a:p>
            <a:pPr indent="0" lvl="0" marL="0" marR="0" rtl="0" algn="l">
              <a:lnSpc>
                <a:spcPct val="120000"/>
              </a:lnSpc>
              <a:spcBef>
                <a:spcPts val="0"/>
              </a:spcBef>
              <a:spcAft>
                <a:spcPts val="0"/>
              </a:spcAft>
              <a:buClr>
                <a:schemeClr val="dk1"/>
              </a:buClr>
              <a:buSzPts val="1110"/>
              <a:buFont typeface="Arial"/>
              <a:buNone/>
            </a:pPr>
            <a:r>
              <a:rPr b="0" i="1" lang="en-US" sz="1110" u="none" cap="none" strike="noStrike">
                <a:solidFill>
                  <a:schemeClr val="dk1"/>
                </a:solidFill>
                <a:latin typeface="Livvic"/>
                <a:ea typeface="Livvic"/>
                <a:cs typeface="Livvic"/>
                <a:sym typeface="Livvic"/>
              </a:rPr>
              <a:t>Remember, once you compress and save a file, you can’t restore your images to their original quality! If you decide to scale them up later, and they are looking fuzzy or pixelated, you’ll have to go back to the original template and update with the original images. </a:t>
            </a:r>
            <a:endParaRPr/>
          </a:p>
        </p:txBody>
      </p:sp>
      <p:pic>
        <p:nvPicPr>
          <p:cNvPr id="473" name="Google Shape;473;p59"/>
          <p:cNvPicPr preferRelativeResize="0"/>
          <p:nvPr/>
        </p:nvPicPr>
        <p:blipFill rotWithShape="1">
          <a:blip r:embed="rId4">
            <a:alphaModFix/>
          </a:blip>
          <a:srcRect b="0" l="0" r="0" t="0"/>
          <a:stretch/>
        </p:blipFill>
        <p:spPr>
          <a:xfrm>
            <a:off x="3505820" y="2275444"/>
            <a:ext cx="1913673" cy="1195443"/>
          </a:xfrm>
          <a:prstGeom prst="rect">
            <a:avLst/>
          </a:prstGeom>
          <a:noFill/>
          <a:ln cap="flat" cmpd="sng" w="9525">
            <a:solidFill>
              <a:schemeClr val="lt2"/>
            </a:solidFill>
            <a:prstDash val="solid"/>
            <a:round/>
            <a:headEnd len="sm" w="sm" type="none"/>
            <a:tailEnd len="sm" w="sm" type="none"/>
          </a:ln>
        </p:spPr>
      </p:pic>
      <p:sp>
        <p:nvSpPr>
          <p:cNvPr id="474" name="Google Shape;474;p59"/>
          <p:cNvSpPr txBox="1"/>
          <p:nvPr/>
        </p:nvSpPr>
        <p:spPr>
          <a:xfrm>
            <a:off x="476235" y="3668881"/>
            <a:ext cx="2512800" cy="2260500"/>
          </a:xfrm>
          <a:prstGeom prst="rect">
            <a:avLst/>
          </a:prstGeom>
          <a:noFill/>
          <a:ln>
            <a:noFill/>
          </a:ln>
        </p:spPr>
        <p:txBody>
          <a:bodyPr anchorCtr="0" anchor="t" bIns="0" lIns="0" spcFirstLastPara="1" rIns="0" wrap="square" tIns="0">
            <a:normAutofit/>
          </a:bodyPr>
          <a:lstStyle/>
          <a:p>
            <a:pPr indent="0" lvl="0" marL="0" marR="0" rtl="0" algn="l">
              <a:lnSpc>
                <a:spcPct val="120000"/>
              </a:lnSpc>
              <a:spcBef>
                <a:spcPts val="0"/>
              </a:spcBef>
              <a:spcAft>
                <a:spcPts val="0"/>
              </a:spcAft>
              <a:buClr>
                <a:schemeClr val="dk1"/>
              </a:buClr>
              <a:buSzPts val="1800"/>
              <a:buFont typeface="Arial"/>
              <a:buNone/>
            </a:pPr>
            <a:r>
              <a:rPr b="1" i="0" lang="en-US" sz="1800" u="none" cap="none" strike="noStrike">
                <a:solidFill>
                  <a:schemeClr val="dk1"/>
                </a:solidFill>
                <a:latin typeface="Livvic"/>
                <a:ea typeface="Livvic"/>
                <a:cs typeface="Livvic"/>
                <a:sym typeface="Livvic"/>
              </a:rPr>
              <a:t>Don’t do it.</a:t>
            </a:r>
            <a:endParaRPr/>
          </a:p>
          <a:p>
            <a:pPr indent="0" lvl="0" marL="0" marR="0" rtl="0" algn="l">
              <a:lnSpc>
                <a:spcPct val="120000"/>
              </a:lnSpc>
              <a:spcBef>
                <a:spcPts val="1000"/>
              </a:spcBef>
              <a:spcAft>
                <a:spcPts val="0"/>
              </a:spcAft>
              <a:buClr>
                <a:schemeClr val="dk1"/>
              </a:buClr>
              <a:buSzPts val="1100"/>
              <a:buFont typeface="Arial"/>
              <a:buNone/>
            </a:pPr>
            <a:r>
              <a:rPr b="0" i="0" lang="en-US" sz="1100" u="none" cap="none" strike="noStrike">
                <a:solidFill>
                  <a:schemeClr val="dk1"/>
                </a:solidFill>
                <a:latin typeface="Livvic"/>
                <a:ea typeface="Livvic"/>
                <a:cs typeface="Livvic"/>
                <a:sym typeface="Livvic"/>
              </a:rPr>
              <a:t>If you’re not emailing this file, </a:t>
            </a:r>
            <a:r>
              <a:rPr b="1" i="0" lang="en-US" sz="1100" u="none" cap="none" strike="noStrike">
                <a:solidFill>
                  <a:schemeClr val="dk1"/>
                </a:solidFill>
                <a:latin typeface="Livvic"/>
                <a:ea typeface="Livvic"/>
                <a:cs typeface="Livvic"/>
                <a:sym typeface="Livvic"/>
              </a:rPr>
              <a:t>leave it big! </a:t>
            </a:r>
            <a:r>
              <a:rPr b="0" i="0" lang="en-US" sz="1100" u="none" cap="none" strike="noStrike">
                <a:solidFill>
                  <a:schemeClr val="dk1"/>
                </a:solidFill>
                <a:latin typeface="Livvic"/>
                <a:ea typeface="Livvic"/>
                <a:cs typeface="Livvic"/>
                <a:sym typeface="Livvic"/>
              </a:rPr>
              <a:t>Compression reduces file size, but it also degrades the image quality and creates problems with some transparent graphics. They can appear fuzzy and pixelated or possibly end up with an unwanted white background. </a:t>
            </a:r>
            <a:endParaRPr/>
          </a:p>
        </p:txBody>
      </p:sp>
      <p:sp>
        <p:nvSpPr>
          <p:cNvPr id="475" name="Google Shape;475;p59"/>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60"/>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Having trouble with fonts or file size?</a:t>
            </a:r>
            <a:endParaRPr/>
          </a:p>
        </p:txBody>
      </p:sp>
      <p:sp>
        <p:nvSpPr>
          <p:cNvPr id="482" name="Google Shape;482;p60"/>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483" name="Google Shape;483;p60"/>
          <p:cNvSpPr txBox="1"/>
          <p:nvPr>
            <p:ph idx="1" type="body"/>
          </p:nvPr>
        </p:nvSpPr>
        <p:spPr>
          <a:xfrm>
            <a:off x="464458" y="1820440"/>
            <a:ext cx="7405800" cy="40893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b="1" lang="en-US">
                <a:latin typeface="Livvic"/>
                <a:ea typeface="Livvic"/>
                <a:cs typeface="Livvic"/>
                <a:sym typeface="Livvic"/>
              </a:rPr>
              <a:t>Export your final presentation as a PDF.</a:t>
            </a:r>
            <a:endParaRPr/>
          </a:p>
          <a:p>
            <a:pPr indent="0" lvl="1" marL="0" rtl="0" algn="l">
              <a:lnSpc>
                <a:spcPct val="120000"/>
              </a:lnSpc>
              <a:spcBef>
                <a:spcPts val="400"/>
              </a:spcBef>
              <a:spcAft>
                <a:spcPts val="0"/>
              </a:spcAft>
              <a:buClr>
                <a:schemeClr val="dk1"/>
              </a:buClr>
              <a:buSzPts val="1800"/>
              <a:buNone/>
            </a:pPr>
            <a:r>
              <a:rPr lang="en-US" sz="1800">
                <a:latin typeface="Livvic"/>
                <a:ea typeface="Livvic"/>
                <a:cs typeface="Livvic"/>
                <a:sym typeface="Livvic"/>
              </a:rPr>
              <a:t>When you do, </a:t>
            </a:r>
            <a:r>
              <a:rPr b="1" lang="en-US" sz="1800">
                <a:latin typeface="Livvic"/>
                <a:ea typeface="Livvic"/>
                <a:cs typeface="Livvic"/>
                <a:sym typeface="Livvic"/>
              </a:rPr>
              <a:t>people can view the slides as intended even if they don’t have the font installed</a:t>
            </a:r>
            <a:r>
              <a:rPr lang="en-US" sz="1800">
                <a:latin typeface="Livvic"/>
                <a:ea typeface="Livvic"/>
                <a:cs typeface="Livvic"/>
                <a:sym typeface="Livvic"/>
              </a:rPr>
              <a:t>, but they cannot make edits or view animations. Any time you are presenting from a computer that may not have the font </a:t>
            </a:r>
            <a:r>
              <a:rPr lang="en-US" sz="1800"/>
              <a:t>activated</a:t>
            </a:r>
            <a:r>
              <a:rPr lang="en-US" sz="1800">
                <a:latin typeface="Livvic"/>
                <a:ea typeface="Livvic"/>
                <a:cs typeface="Livvic"/>
                <a:sym typeface="Livvic"/>
              </a:rPr>
              <a:t>, or you are sending the presentation to someone else to view on their own, save a copy of the deck for future editing, but export it as a PDF for delivery or presentation.</a:t>
            </a:r>
            <a:endParaRPr/>
          </a:p>
          <a:p>
            <a:pPr indent="0" lvl="1" marL="0" rtl="0" algn="l">
              <a:lnSpc>
                <a:spcPct val="120000"/>
              </a:lnSpc>
              <a:spcBef>
                <a:spcPts val="400"/>
              </a:spcBef>
              <a:spcAft>
                <a:spcPts val="0"/>
              </a:spcAft>
              <a:buClr>
                <a:schemeClr val="dk1"/>
              </a:buClr>
              <a:buSzPts val="1800"/>
              <a:buNone/>
            </a:pPr>
            <a:r>
              <a:rPr b="1" lang="en-US" sz="1800"/>
              <a:t>Note: </a:t>
            </a:r>
            <a:r>
              <a:rPr lang="en-US" sz="1800"/>
              <a:t>In PowerPoint, on a Mac, you may also need to choose the </a:t>
            </a:r>
            <a:r>
              <a:rPr b="1" lang="en-US" sz="1800"/>
              <a:t>“Best for Printing” </a:t>
            </a:r>
            <a:r>
              <a:rPr lang="en-US" sz="1800"/>
              <a:t>option when exporting. Otherwise, the PDF may show the wrong font.</a:t>
            </a:r>
            <a:endParaRPr sz="1800">
              <a:latin typeface="Livvic"/>
              <a:ea typeface="Livvic"/>
              <a:cs typeface="Livvic"/>
              <a:sym typeface="Livvic"/>
            </a:endParaRPr>
          </a:p>
          <a:p>
            <a:pPr indent="0" lvl="0" marL="0" rtl="0" algn="l">
              <a:lnSpc>
                <a:spcPct val="120000"/>
              </a:lnSpc>
              <a:spcBef>
                <a:spcPts val="400"/>
              </a:spcBef>
              <a:spcAft>
                <a:spcPts val="0"/>
              </a:spcAft>
              <a:buClr>
                <a:schemeClr val="dk1"/>
              </a:buClr>
              <a:buSzPts val="1800"/>
              <a:buNone/>
            </a:pPr>
            <a:r>
              <a:t/>
            </a:r>
            <a:endParaRPr sz="1800"/>
          </a:p>
        </p:txBody>
      </p:sp>
      <p:pic>
        <p:nvPicPr>
          <p:cNvPr id="484" name="Google Shape;484;p60"/>
          <p:cNvPicPr preferRelativeResize="0"/>
          <p:nvPr/>
        </p:nvPicPr>
        <p:blipFill rotWithShape="1">
          <a:blip r:embed="rId3">
            <a:alphaModFix/>
          </a:blip>
          <a:srcRect b="0" l="0" r="0" t="0"/>
          <a:stretch/>
        </p:blipFill>
        <p:spPr>
          <a:xfrm rot="900000">
            <a:off x="8602300" y="1755776"/>
            <a:ext cx="2602788" cy="2602788"/>
          </a:xfrm>
          <a:prstGeom prst="rect">
            <a:avLst/>
          </a:prstGeom>
          <a:noFill/>
          <a:ln>
            <a:noFill/>
          </a:ln>
        </p:spPr>
      </p:pic>
      <p:sp>
        <p:nvSpPr>
          <p:cNvPr id="485" name="Google Shape;485;p60"/>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89" name="Shape 489"/>
        <p:cNvGrpSpPr/>
        <p:nvPr/>
      </p:nvGrpSpPr>
      <p:grpSpPr>
        <a:xfrm>
          <a:off x="0" y="0"/>
          <a:ext cx="0" cy="0"/>
          <a:chOff x="0" y="0"/>
          <a:chExt cx="0" cy="0"/>
        </a:xfrm>
      </p:grpSpPr>
      <p:sp>
        <p:nvSpPr>
          <p:cNvPr id="490" name="Google Shape;490;p61"/>
          <p:cNvSpPr txBox="1"/>
          <p:nvPr>
            <p:ph type="title"/>
          </p:nvPr>
        </p:nvSpPr>
        <p:spPr>
          <a:xfrm>
            <a:off x="466065" y="1323579"/>
            <a:ext cx="8181900" cy="2317500"/>
          </a:xfrm>
          <a:prstGeom prst="rect">
            <a:avLst/>
          </a:prstGeom>
          <a:noFill/>
          <a:ln>
            <a:noFill/>
          </a:ln>
        </p:spPr>
        <p:txBody>
          <a:bodyPr anchorCtr="0" anchor="b" bIns="0" lIns="0" spcFirstLastPara="1" rIns="0" wrap="square" tIns="0">
            <a:normAutofit/>
          </a:bodyPr>
          <a:lstStyle/>
          <a:p>
            <a:pPr indent="0" lvl="0" marL="0" rtl="0" algn="l">
              <a:spcBef>
                <a:spcPts val="0"/>
              </a:spcBef>
              <a:spcAft>
                <a:spcPts val="0"/>
              </a:spcAft>
              <a:buClr>
                <a:schemeClr val="lt1"/>
              </a:buClr>
              <a:buSzPts val="6000"/>
              <a:buFont typeface="Livvic"/>
              <a:buNone/>
            </a:pPr>
            <a:r>
              <a:rPr lang="en-US"/>
              <a:t>Example layouts</a:t>
            </a:r>
            <a:endParaRPr/>
          </a:p>
        </p:txBody>
      </p:sp>
      <p:sp>
        <p:nvSpPr>
          <p:cNvPr id="491" name="Google Shape;491;p61"/>
          <p:cNvSpPr txBox="1"/>
          <p:nvPr>
            <p:ph idx="1" type="body"/>
          </p:nvPr>
        </p:nvSpPr>
        <p:spPr>
          <a:xfrm>
            <a:off x="466688" y="3877698"/>
            <a:ext cx="8181000" cy="1030200"/>
          </a:xfrm>
          <a:prstGeom prst="rect">
            <a:avLst/>
          </a:prstGeom>
          <a:noFill/>
          <a:ln>
            <a:noFill/>
          </a:ln>
        </p:spPr>
        <p:txBody>
          <a:bodyPr anchorCtr="0" anchor="t" bIns="0" lIns="0" spcFirstLastPara="1" rIns="182875" wrap="square" tIns="0">
            <a:normAutofit lnSpcReduction="20000"/>
          </a:bodyPr>
          <a:lstStyle/>
          <a:p>
            <a:pPr indent="0" lvl="1" marL="0" rtl="0" algn="l">
              <a:spcBef>
                <a:spcPts val="0"/>
              </a:spcBef>
              <a:spcAft>
                <a:spcPts val="0"/>
              </a:spcAft>
              <a:buClr>
                <a:schemeClr val="lt1"/>
              </a:buClr>
              <a:buSzPts val="1600"/>
              <a:buNone/>
            </a:pPr>
            <a:r>
              <a:rPr lang="en-US" sz="1600"/>
              <a:t>Master Slide Layouts provide a starting point for your content, as well as a guide for overall design. In this section, you’ll see examples of those Master Slides in use. You may customize, duplicate, and/or edit the slides that follow, or create new slides from Master templates by selecting a layout from the New Slide Menu above. </a:t>
            </a:r>
            <a:endParaRPr sz="1600"/>
          </a:p>
        </p:txBody>
      </p:sp>
      <p:sp>
        <p:nvSpPr>
          <p:cNvPr id="492" name="Google Shape;492;p61"/>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493" name="Google Shape;493;p61"/>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chemeClr val="lt1"/>
                </a:solidFill>
                <a:latin typeface="Livvic"/>
                <a:ea typeface="Livvic"/>
                <a:cs typeface="Livvic"/>
                <a:sym typeface="Livvic"/>
              </a:rPr>
              <a:t>ExploreK12 Corporate PowerPoint Toolkit</a:t>
            </a:r>
            <a:endParaRPr sz="900">
              <a:solidFill>
                <a:schemeClr val="lt1"/>
              </a:solidFill>
              <a:latin typeface="Livvic"/>
              <a:ea typeface="Livvic"/>
              <a:cs typeface="Livvic"/>
              <a:sym typeface="Livvic"/>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2"/>
          <p:cNvSpPr txBox="1"/>
          <p:nvPr>
            <p:ph type="title"/>
          </p:nvPr>
        </p:nvSpPr>
        <p:spPr>
          <a:xfrm>
            <a:off x="469676" y="2166532"/>
            <a:ext cx="5626200" cy="25743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dk1"/>
              </a:buClr>
              <a:buSzPts val="5500"/>
              <a:buFont typeface="Livvic"/>
              <a:buNone/>
            </a:pPr>
            <a:r>
              <a:rPr lang="en-US"/>
              <a:t>Title – light – shape collage 1</a:t>
            </a:r>
            <a:endParaRPr/>
          </a:p>
        </p:txBody>
      </p:sp>
      <p:sp>
        <p:nvSpPr>
          <p:cNvPr id="499" name="Google Shape;499;p62"/>
          <p:cNvSpPr txBox="1"/>
          <p:nvPr>
            <p:ph idx="1" type="body"/>
          </p:nvPr>
        </p:nvSpPr>
        <p:spPr>
          <a:xfrm>
            <a:off x="469676" y="6194107"/>
            <a:ext cx="2105400" cy="296700"/>
          </a:xfrm>
          <a:prstGeom prst="rect">
            <a:avLst/>
          </a:prstGeom>
          <a:noFill/>
          <a:ln>
            <a:noFill/>
          </a:ln>
        </p:spPr>
        <p:txBody>
          <a:bodyPr anchorCtr="0" anchor="t" bIns="0" lIns="0" spcFirstLastPara="1" rIns="0" wrap="square" tIns="0">
            <a:noAutofit/>
          </a:bodyPr>
          <a:lstStyle/>
          <a:p>
            <a:pPr indent="0" lvl="0" marL="0" rtl="0" algn="l">
              <a:lnSpc>
                <a:spcPct val="120000"/>
              </a:lnSpc>
              <a:spcBef>
                <a:spcPts val="0"/>
              </a:spcBef>
              <a:spcAft>
                <a:spcPts val="0"/>
              </a:spcAft>
              <a:buClr>
                <a:schemeClr val="dk1"/>
              </a:buClr>
              <a:buSzPts val="1800"/>
              <a:buNone/>
            </a:pPr>
            <a:r>
              <a:t/>
            </a:r>
            <a:endParaRPr/>
          </a:p>
        </p:txBody>
      </p:sp>
      <p:sp>
        <p:nvSpPr>
          <p:cNvPr id="500" name="Google Shape;500;p62"/>
          <p:cNvSpPr txBox="1"/>
          <p:nvPr>
            <p:ph idx="3" type="body"/>
          </p:nvPr>
        </p:nvSpPr>
        <p:spPr>
          <a:xfrm>
            <a:off x="466687" y="4882488"/>
            <a:ext cx="5626200" cy="549600"/>
          </a:xfrm>
          <a:prstGeom prst="rect">
            <a:avLst/>
          </a:prstGeom>
          <a:noFill/>
          <a:ln>
            <a:noFill/>
          </a:ln>
        </p:spPr>
        <p:txBody>
          <a:bodyPr anchorCtr="0" anchor="t" bIns="0" lIns="0" spcFirstLastPara="1" rIns="182875" wrap="square" tIns="0">
            <a:normAutofit fontScale="77500" lnSpcReduction="20000"/>
          </a:bodyPr>
          <a:lstStyle/>
          <a:p>
            <a:pPr indent="0" lvl="0" marL="0" rtl="0" algn="l">
              <a:lnSpc>
                <a:spcPct val="120000"/>
              </a:lnSpc>
              <a:spcBef>
                <a:spcPts val="0"/>
              </a:spcBef>
              <a:spcAft>
                <a:spcPts val="0"/>
              </a:spcAft>
              <a:buClr>
                <a:schemeClr val="dk1"/>
              </a:buClr>
              <a:buSzPct val="100000"/>
              <a:buNone/>
            </a:pPr>
            <a:r>
              <a:rPr lang="en-US"/>
              <a:t>Use this image or insert your own using the blank master slide template. Adjust the placement of the photo within the shape using Crop. </a:t>
            </a:r>
            <a:r>
              <a:rPr b="1" lang="en-US"/>
              <a:t>This layout is also available in dark.</a:t>
            </a:r>
            <a:endParaRPr/>
          </a:p>
        </p:txBody>
      </p:sp>
      <p:pic>
        <p:nvPicPr>
          <p:cNvPr id="501" name="Google Shape;501;p62"/>
          <p:cNvPicPr preferRelativeResize="0"/>
          <p:nvPr>
            <p:ph idx="2" type="pic"/>
          </p:nvPr>
        </p:nvPicPr>
        <p:blipFill rotWithShape="1">
          <a:blip r:embed="rId3">
            <a:alphaModFix/>
          </a:blip>
          <a:srcRect b="0" l="16630" r="16637" t="0"/>
          <a:stretch/>
        </p:blipFill>
        <p:spPr>
          <a:xfrm rot="-1231404">
            <a:off x="7120319" y="1082231"/>
            <a:ext cx="4986465" cy="4986468"/>
          </a:xfrm>
          <a:prstGeom prst="rect">
            <a:avLst/>
          </a:prstGeom>
          <a:solidFill>
            <a:srgbClr val="FFFFFF"/>
          </a:solid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63"/>
          <p:cNvSpPr txBox="1"/>
          <p:nvPr>
            <p:ph idx="1" type="body"/>
          </p:nvPr>
        </p:nvSpPr>
        <p:spPr>
          <a:xfrm>
            <a:off x="469676" y="6194107"/>
            <a:ext cx="2105400" cy="296700"/>
          </a:xfrm>
          <a:prstGeom prst="rect">
            <a:avLst/>
          </a:prstGeom>
          <a:noFill/>
          <a:ln>
            <a:noFill/>
          </a:ln>
        </p:spPr>
        <p:txBody>
          <a:bodyPr anchorCtr="0" anchor="t" bIns="0" lIns="0" spcFirstLastPara="1" rIns="0" wrap="square" tIns="0">
            <a:noAutofit/>
          </a:bodyPr>
          <a:lstStyle/>
          <a:p>
            <a:pPr indent="0" lvl="0" marL="0" rtl="0" algn="l">
              <a:lnSpc>
                <a:spcPct val="120000"/>
              </a:lnSpc>
              <a:spcBef>
                <a:spcPts val="0"/>
              </a:spcBef>
              <a:spcAft>
                <a:spcPts val="0"/>
              </a:spcAft>
              <a:buClr>
                <a:schemeClr val="dk1"/>
              </a:buClr>
              <a:buSzPts val="1800"/>
              <a:buNone/>
            </a:pPr>
            <a:r>
              <a:t/>
            </a:r>
            <a:endParaRPr/>
          </a:p>
        </p:txBody>
      </p:sp>
      <p:pic>
        <p:nvPicPr>
          <p:cNvPr descr="A person in a yellow sweater and glasses looking at a computer&#10;&#10;Description automatically generated" id="507" name="Google Shape;507;p63"/>
          <p:cNvPicPr preferRelativeResize="0"/>
          <p:nvPr>
            <p:ph idx="2" type="pic"/>
          </p:nvPr>
        </p:nvPicPr>
        <p:blipFill rotWithShape="1">
          <a:blip r:embed="rId3">
            <a:alphaModFix/>
          </a:blip>
          <a:srcRect b="0" l="16659" r="16652" t="0"/>
          <a:stretch/>
        </p:blipFill>
        <p:spPr>
          <a:xfrm>
            <a:off x="6458296" y="1004407"/>
            <a:ext cx="5011200" cy="5011200"/>
          </a:xfrm>
          <a:prstGeom prst="ellipse">
            <a:avLst/>
          </a:prstGeom>
          <a:solidFill>
            <a:schemeClr val="lt1"/>
          </a:solidFill>
          <a:ln>
            <a:noFill/>
          </a:ln>
        </p:spPr>
      </p:pic>
      <p:sp>
        <p:nvSpPr>
          <p:cNvPr id="508" name="Google Shape;508;p63"/>
          <p:cNvSpPr txBox="1"/>
          <p:nvPr>
            <p:ph type="title"/>
          </p:nvPr>
        </p:nvSpPr>
        <p:spPr>
          <a:xfrm>
            <a:off x="469676" y="2166532"/>
            <a:ext cx="5626200" cy="25743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dk1"/>
              </a:buClr>
              <a:buSzPts val="5500"/>
              <a:buFont typeface="Livvic"/>
              <a:buNone/>
            </a:pPr>
            <a:r>
              <a:rPr lang="en-US"/>
              <a:t>Title – light – shape collage 2</a:t>
            </a:r>
            <a:endParaRPr/>
          </a:p>
        </p:txBody>
      </p:sp>
      <p:sp>
        <p:nvSpPr>
          <p:cNvPr id="509" name="Google Shape;509;p63"/>
          <p:cNvSpPr txBox="1"/>
          <p:nvPr>
            <p:ph idx="3" type="body"/>
          </p:nvPr>
        </p:nvSpPr>
        <p:spPr>
          <a:xfrm>
            <a:off x="466687" y="4882488"/>
            <a:ext cx="5626200" cy="549600"/>
          </a:xfrm>
          <a:prstGeom prst="rect">
            <a:avLst/>
          </a:prstGeom>
          <a:noFill/>
          <a:ln>
            <a:noFill/>
          </a:ln>
        </p:spPr>
        <p:txBody>
          <a:bodyPr anchorCtr="0" anchor="t" bIns="0" lIns="0" spcFirstLastPara="1" rIns="182875" wrap="square" tIns="0">
            <a:normAutofit fontScale="77500" lnSpcReduction="20000"/>
          </a:bodyPr>
          <a:lstStyle/>
          <a:p>
            <a:pPr indent="0" lvl="0" marL="0" rtl="0" algn="l">
              <a:lnSpc>
                <a:spcPct val="120000"/>
              </a:lnSpc>
              <a:spcBef>
                <a:spcPts val="0"/>
              </a:spcBef>
              <a:spcAft>
                <a:spcPts val="0"/>
              </a:spcAft>
              <a:buClr>
                <a:schemeClr val="dk1"/>
              </a:buClr>
              <a:buSzPct val="100000"/>
              <a:buNone/>
            </a:pPr>
            <a:r>
              <a:rPr lang="en-US"/>
              <a:t>Use this image or insert your own using the blank master slide template. Adjust the placement of the photo within the shape using Crop. </a:t>
            </a:r>
            <a:r>
              <a:rPr b="1" lang="en-US"/>
              <a:t>This layout is also available in dark.</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64"/>
          <p:cNvSpPr txBox="1"/>
          <p:nvPr>
            <p:ph idx="1" type="body"/>
          </p:nvPr>
        </p:nvSpPr>
        <p:spPr>
          <a:xfrm>
            <a:off x="469676" y="6194107"/>
            <a:ext cx="2105400" cy="296700"/>
          </a:xfrm>
          <a:prstGeom prst="rect">
            <a:avLst/>
          </a:prstGeom>
        </p:spPr>
        <p:txBody>
          <a:bodyPr anchorCtr="0" anchor="t" bIns="0" lIns="0" spcFirstLastPara="1" rIns="0" wrap="square" tIns="0">
            <a:noAutofit/>
          </a:bodyPr>
          <a:lstStyle/>
          <a:p>
            <a:pPr indent="0" lvl="0" marL="0" rtl="0" algn="l">
              <a:spcBef>
                <a:spcPts val="200"/>
              </a:spcBef>
              <a:spcAft>
                <a:spcPts val="200"/>
              </a:spcAft>
              <a:buNone/>
            </a:pPr>
            <a:r>
              <a:t/>
            </a:r>
            <a:endParaRPr/>
          </a:p>
        </p:txBody>
      </p:sp>
      <p:sp>
        <p:nvSpPr>
          <p:cNvPr id="516" name="Google Shape;516;p64"/>
          <p:cNvSpPr txBox="1"/>
          <p:nvPr>
            <p:ph type="title"/>
          </p:nvPr>
        </p:nvSpPr>
        <p:spPr>
          <a:xfrm>
            <a:off x="469676" y="2166532"/>
            <a:ext cx="5626200" cy="2574300"/>
          </a:xfrm>
          <a:prstGeom prst="rect">
            <a:avLst/>
          </a:prstGeom>
        </p:spPr>
        <p:txBody>
          <a:bodyPr anchorCtr="0" anchor="b" bIns="0" lIns="0" spcFirstLastPara="1" rIns="0" wrap="square" tIns="0">
            <a:normAutofit/>
          </a:bodyPr>
          <a:lstStyle/>
          <a:p>
            <a:pPr indent="0" lvl="0" marL="0" rtl="0" algn="l">
              <a:spcBef>
                <a:spcPts val="0"/>
              </a:spcBef>
              <a:spcAft>
                <a:spcPts val="0"/>
              </a:spcAft>
              <a:buNone/>
            </a:pPr>
            <a:r>
              <a:rPr lang="en-US"/>
              <a:t>Title – dark – illustration 1</a:t>
            </a:r>
            <a:endParaRPr/>
          </a:p>
        </p:txBody>
      </p:sp>
      <p:sp>
        <p:nvSpPr>
          <p:cNvPr id="517" name="Google Shape;517;p64"/>
          <p:cNvSpPr txBox="1"/>
          <p:nvPr>
            <p:ph idx="2" type="body"/>
          </p:nvPr>
        </p:nvSpPr>
        <p:spPr>
          <a:xfrm>
            <a:off x="466687" y="4882488"/>
            <a:ext cx="5626200" cy="549600"/>
          </a:xfrm>
          <a:prstGeom prst="rect">
            <a:avLst/>
          </a:prstGeom>
        </p:spPr>
        <p:txBody>
          <a:bodyPr anchorCtr="0" anchor="t" bIns="0" lIns="0" spcFirstLastPara="1" rIns="182875" wrap="square" tIns="0">
            <a:normAutofit fontScale="77500"/>
          </a:bodyPr>
          <a:lstStyle/>
          <a:p>
            <a:pPr indent="0" lvl="0" marL="0" rtl="0" algn="l">
              <a:spcBef>
                <a:spcPts val="0"/>
              </a:spcBef>
              <a:spcAft>
                <a:spcPts val="0"/>
              </a:spcAft>
              <a:buNone/>
            </a:pPr>
            <a:r>
              <a:rPr lang="en-US"/>
              <a:t>Use these title layouts when you don’t want a photo. You can choose any or none of the character illustrations.</a:t>
            </a:r>
            <a:r>
              <a:rPr b="1" lang="en-US"/>
              <a:t> This layout is also available in light.</a:t>
            </a:r>
            <a:endParaRPr/>
          </a:p>
        </p:txBody>
      </p:sp>
      <p:grpSp>
        <p:nvGrpSpPr>
          <p:cNvPr id="518" name="Google Shape;518;p64"/>
          <p:cNvGrpSpPr/>
          <p:nvPr/>
        </p:nvGrpSpPr>
        <p:grpSpPr>
          <a:xfrm>
            <a:off x="8070737" y="3882475"/>
            <a:ext cx="3276617" cy="2975679"/>
            <a:chOff x="8316093" y="2192370"/>
            <a:chExt cx="1849524" cy="1679656"/>
          </a:xfrm>
        </p:grpSpPr>
        <p:pic>
          <p:nvPicPr>
            <p:cNvPr id="519" name="Google Shape;519;p64"/>
            <p:cNvPicPr preferRelativeResize="0"/>
            <p:nvPr/>
          </p:nvPicPr>
          <p:blipFill rotWithShape="1">
            <a:blip r:embed="rId3">
              <a:alphaModFix/>
            </a:blip>
            <a:srcRect b="0" l="0" r="0" t="0"/>
            <a:stretch/>
          </p:blipFill>
          <p:spPr>
            <a:xfrm>
              <a:off x="8316093" y="2192370"/>
              <a:ext cx="1222284" cy="1679656"/>
            </a:xfrm>
            <a:prstGeom prst="rect">
              <a:avLst/>
            </a:prstGeom>
            <a:noFill/>
            <a:ln>
              <a:noFill/>
            </a:ln>
          </p:spPr>
        </p:pic>
        <p:pic>
          <p:nvPicPr>
            <p:cNvPr id="520" name="Google Shape;520;p64"/>
            <p:cNvPicPr preferRelativeResize="0"/>
            <p:nvPr/>
          </p:nvPicPr>
          <p:blipFill rotWithShape="1">
            <a:blip r:embed="rId4">
              <a:alphaModFix/>
            </a:blip>
            <a:srcRect b="0" l="0" r="0" t="0"/>
            <a:stretch/>
          </p:blipFill>
          <p:spPr>
            <a:xfrm>
              <a:off x="9463002" y="2605583"/>
              <a:ext cx="702615" cy="1266443"/>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65"/>
          <p:cNvSpPr txBox="1"/>
          <p:nvPr>
            <p:ph idx="1" type="body"/>
          </p:nvPr>
        </p:nvSpPr>
        <p:spPr>
          <a:xfrm>
            <a:off x="469676" y="6194107"/>
            <a:ext cx="2105400" cy="296700"/>
          </a:xfrm>
          <a:prstGeom prst="rect">
            <a:avLst/>
          </a:prstGeom>
        </p:spPr>
        <p:txBody>
          <a:bodyPr anchorCtr="0" anchor="t" bIns="0" lIns="0" spcFirstLastPara="1" rIns="0" wrap="square" tIns="0">
            <a:noAutofit/>
          </a:bodyPr>
          <a:lstStyle/>
          <a:p>
            <a:pPr indent="0" lvl="0" marL="0" rtl="0" algn="l">
              <a:spcBef>
                <a:spcPts val="200"/>
              </a:spcBef>
              <a:spcAft>
                <a:spcPts val="200"/>
              </a:spcAft>
              <a:buNone/>
            </a:pPr>
            <a:r>
              <a:t/>
            </a:r>
            <a:endParaRPr/>
          </a:p>
        </p:txBody>
      </p:sp>
      <p:sp>
        <p:nvSpPr>
          <p:cNvPr id="527" name="Google Shape;527;p65"/>
          <p:cNvSpPr txBox="1"/>
          <p:nvPr>
            <p:ph type="title"/>
          </p:nvPr>
        </p:nvSpPr>
        <p:spPr>
          <a:xfrm>
            <a:off x="469676" y="2166532"/>
            <a:ext cx="5626200" cy="2574300"/>
          </a:xfrm>
          <a:prstGeom prst="rect">
            <a:avLst/>
          </a:prstGeom>
        </p:spPr>
        <p:txBody>
          <a:bodyPr anchorCtr="0" anchor="b" bIns="0" lIns="0" spcFirstLastPara="1" rIns="0" wrap="square" tIns="0">
            <a:normAutofit/>
          </a:bodyPr>
          <a:lstStyle/>
          <a:p>
            <a:pPr indent="0" lvl="0" marL="0" rtl="0" algn="l">
              <a:spcBef>
                <a:spcPts val="0"/>
              </a:spcBef>
              <a:spcAft>
                <a:spcPts val="0"/>
              </a:spcAft>
              <a:buNone/>
            </a:pPr>
            <a:r>
              <a:rPr lang="en-US"/>
              <a:t>Title – dark – illustration 2</a:t>
            </a:r>
            <a:endParaRPr/>
          </a:p>
        </p:txBody>
      </p:sp>
      <p:sp>
        <p:nvSpPr>
          <p:cNvPr id="528" name="Google Shape;528;p65"/>
          <p:cNvSpPr txBox="1"/>
          <p:nvPr>
            <p:ph idx="2" type="body"/>
          </p:nvPr>
        </p:nvSpPr>
        <p:spPr>
          <a:xfrm>
            <a:off x="466687" y="4882488"/>
            <a:ext cx="5626200" cy="549600"/>
          </a:xfrm>
          <a:prstGeom prst="rect">
            <a:avLst/>
          </a:prstGeom>
        </p:spPr>
        <p:txBody>
          <a:bodyPr anchorCtr="0" anchor="t" bIns="0" lIns="0" spcFirstLastPara="1" rIns="182875" wrap="square" tIns="0">
            <a:normAutofit fontScale="77500"/>
          </a:bodyPr>
          <a:lstStyle/>
          <a:p>
            <a:pPr indent="0" lvl="0" marL="0" rtl="0" algn="l">
              <a:spcBef>
                <a:spcPts val="0"/>
              </a:spcBef>
              <a:spcAft>
                <a:spcPts val="0"/>
              </a:spcAft>
              <a:buNone/>
            </a:pPr>
            <a:r>
              <a:rPr lang="en-US"/>
              <a:t>Use these title layouts when you don’t want a photo. You can choose any or none of the character illustrations.</a:t>
            </a:r>
            <a:r>
              <a:rPr b="1" lang="en-US"/>
              <a:t> This layout is also available in light.</a:t>
            </a:r>
            <a:endParaRPr/>
          </a:p>
        </p:txBody>
      </p:sp>
      <p:pic>
        <p:nvPicPr>
          <p:cNvPr id="529" name="Google Shape;529;p65"/>
          <p:cNvPicPr preferRelativeResize="0"/>
          <p:nvPr/>
        </p:nvPicPr>
        <p:blipFill rotWithShape="1">
          <a:blip r:embed="rId3">
            <a:alphaModFix/>
          </a:blip>
          <a:srcRect b="0" l="0" r="0" t="0"/>
          <a:stretch/>
        </p:blipFill>
        <p:spPr>
          <a:xfrm>
            <a:off x="9179698" y="4014575"/>
            <a:ext cx="1316755" cy="28434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6"/>
          <p:cNvSpPr txBox="1"/>
          <p:nvPr>
            <p:ph idx="1" type="body"/>
          </p:nvPr>
        </p:nvSpPr>
        <p:spPr>
          <a:xfrm>
            <a:off x="469676" y="6194107"/>
            <a:ext cx="2105357" cy="296700"/>
          </a:xfrm>
          <a:prstGeom prst="rect">
            <a:avLst/>
          </a:prstGeom>
          <a:noFill/>
          <a:ln>
            <a:noFill/>
          </a:ln>
        </p:spPr>
        <p:txBody>
          <a:bodyPr anchorCtr="0" anchor="t" bIns="0" lIns="0" spcFirstLastPara="1" rIns="0" wrap="square" tIns="0">
            <a:noAutofit/>
          </a:bodyPr>
          <a:lstStyle/>
          <a:p>
            <a:pPr indent="0" lvl="0" marL="0" rtl="0" algn="l">
              <a:lnSpc>
                <a:spcPct val="120000"/>
              </a:lnSpc>
              <a:spcBef>
                <a:spcPts val="0"/>
              </a:spcBef>
              <a:spcAft>
                <a:spcPts val="0"/>
              </a:spcAft>
              <a:buClr>
                <a:schemeClr val="dk1"/>
              </a:buClr>
              <a:buSzPts val="1800"/>
              <a:buNone/>
            </a:pPr>
            <a:r>
              <a:t/>
            </a:r>
            <a:endParaRPr/>
          </a:p>
        </p:txBody>
      </p:sp>
      <p:pic>
        <p:nvPicPr>
          <p:cNvPr descr="A group of people using devices&#10;&#10;Description automatically generated" id="535" name="Google Shape;535;p66"/>
          <p:cNvPicPr preferRelativeResize="0"/>
          <p:nvPr>
            <p:ph idx="2" type="pic"/>
          </p:nvPr>
        </p:nvPicPr>
        <p:blipFill rotWithShape="1">
          <a:blip r:embed="rId3">
            <a:alphaModFix/>
          </a:blip>
          <a:srcRect b="0" l="16682" r="16682" t="0"/>
          <a:stretch/>
        </p:blipFill>
        <p:spPr>
          <a:xfrm>
            <a:off x="7287752" y="1773539"/>
            <a:ext cx="3424800" cy="3424800"/>
          </a:xfrm>
          <a:prstGeom prst="ellipse">
            <a:avLst/>
          </a:prstGeom>
          <a:solidFill>
            <a:schemeClr val="lt1"/>
          </a:solidFill>
          <a:ln>
            <a:noFill/>
          </a:ln>
        </p:spPr>
      </p:pic>
      <p:sp>
        <p:nvSpPr>
          <p:cNvPr id="536" name="Google Shape;536;p66"/>
          <p:cNvSpPr txBox="1"/>
          <p:nvPr>
            <p:ph type="title"/>
          </p:nvPr>
        </p:nvSpPr>
        <p:spPr>
          <a:xfrm>
            <a:off x="469676" y="2166532"/>
            <a:ext cx="5626323" cy="2574433"/>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dk1"/>
              </a:buClr>
              <a:buSzPts val="5500"/>
              <a:buFont typeface="Livvic"/>
              <a:buNone/>
            </a:pPr>
            <a:r>
              <a:rPr lang="en-US"/>
              <a:t>Title – light </a:t>
            </a:r>
            <a:br>
              <a:rPr lang="en-US"/>
            </a:br>
            <a:r>
              <a:rPr lang="en-US"/>
              <a:t>+ magnifying glass photo</a:t>
            </a:r>
            <a:endParaRPr/>
          </a:p>
        </p:txBody>
      </p:sp>
      <p:sp>
        <p:nvSpPr>
          <p:cNvPr id="537" name="Google Shape;537;p66"/>
          <p:cNvSpPr txBox="1"/>
          <p:nvPr>
            <p:ph idx="3" type="body"/>
          </p:nvPr>
        </p:nvSpPr>
        <p:spPr>
          <a:xfrm>
            <a:off x="466687" y="4882488"/>
            <a:ext cx="5626324" cy="549591"/>
          </a:xfrm>
          <a:prstGeom prst="rect">
            <a:avLst/>
          </a:prstGeom>
          <a:noFill/>
          <a:ln>
            <a:noFill/>
          </a:ln>
        </p:spPr>
        <p:txBody>
          <a:bodyPr anchorCtr="0" anchor="t" bIns="0" lIns="0" spcFirstLastPara="1" rIns="182875" wrap="square" tIns="0">
            <a:normAutofit fontScale="70000"/>
          </a:bodyPr>
          <a:lstStyle/>
          <a:p>
            <a:pPr indent="0" lvl="0" marL="0" rtl="0" algn="l">
              <a:lnSpc>
                <a:spcPct val="120000"/>
              </a:lnSpc>
              <a:spcBef>
                <a:spcPts val="0"/>
              </a:spcBef>
              <a:spcAft>
                <a:spcPts val="0"/>
              </a:spcAft>
              <a:buClr>
                <a:schemeClr val="dk1"/>
              </a:buClr>
              <a:buSzPct val="100000"/>
              <a:buNone/>
            </a:pPr>
            <a:r>
              <a:rPr lang="en-US"/>
              <a:t>Use this image or insert your own using the blank master slide template. You can also delete or swap the character illustration. </a:t>
            </a:r>
            <a:r>
              <a:rPr b="1" lang="en-US"/>
              <a:t>This layout is also available in dark.</a:t>
            </a:r>
            <a:endParaRPr/>
          </a:p>
        </p:txBody>
      </p:sp>
      <p:pic>
        <p:nvPicPr>
          <p:cNvPr id="538" name="Google Shape;538;p66"/>
          <p:cNvPicPr preferRelativeResize="0"/>
          <p:nvPr/>
        </p:nvPicPr>
        <p:blipFill rotWithShape="1">
          <a:blip r:embed="rId4">
            <a:alphaModFix/>
          </a:blip>
          <a:srcRect b="0" l="0" r="0" t="0"/>
          <a:stretch/>
        </p:blipFill>
        <p:spPr>
          <a:xfrm flipH="1">
            <a:off x="9500124" y="5129232"/>
            <a:ext cx="1370250" cy="172877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49"/>
          <p:cNvSpPr txBox="1"/>
          <p:nvPr>
            <p:ph type="title"/>
          </p:nvPr>
        </p:nvSpPr>
        <p:spPr>
          <a:xfrm>
            <a:off x="466075" y="614077"/>
            <a:ext cx="8181900" cy="10905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SzPts val="891"/>
              <a:buNone/>
            </a:pPr>
            <a:r>
              <a:rPr lang="en-US" sz="4000"/>
              <a:t>Classroom Insights: Data-Driven Frax Grant Reflections</a:t>
            </a:r>
            <a:endParaRPr sz="4000"/>
          </a:p>
        </p:txBody>
      </p:sp>
      <p:sp>
        <p:nvSpPr>
          <p:cNvPr id="365" name="Google Shape;365;p49"/>
          <p:cNvSpPr txBox="1"/>
          <p:nvPr>
            <p:ph idx="12" type="sldNum"/>
          </p:nvPr>
        </p:nvSpPr>
        <p:spPr>
          <a:xfrm>
            <a:off x="11267601" y="6245583"/>
            <a:ext cx="459900" cy="365100"/>
          </a:xfrm>
          <a:prstGeom prst="rect">
            <a:avLst/>
          </a:prstGeom>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solidFill>
                  <a:schemeClr val="lt1"/>
                </a:solidFill>
              </a:rPr>
              <a:t>‹#›</a:t>
            </a:fld>
            <a:endParaRPr>
              <a:solidFill>
                <a:schemeClr val="lt1"/>
              </a:solidFill>
            </a:endParaRPr>
          </a:p>
        </p:txBody>
      </p:sp>
      <p:sp>
        <p:nvSpPr>
          <p:cNvPr id="366" name="Google Shape;366;p49"/>
          <p:cNvSpPr/>
          <p:nvPr>
            <p:ph idx="1" type="body"/>
          </p:nvPr>
        </p:nvSpPr>
        <p:spPr>
          <a:xfrm>
            <a:off x="481950" y="1940925"/>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Total Facts Gained</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a:t>
            </a:r>
            <a:endParaRPr b="1" sz="2385">
              <a:solidFill>
                <a:srgbClr val="131357"/>
              </a:solidFill>
            </a:endParaRPr>
          </a:p>
        </p:txBody>
      </p:sp>
      <p:sp>
        <p:nvSpPr>
          <p:cNvPr id="367" name="Google Shape;367;p49"/>
          <p:cNvSpPr/>
          <p:nvPr>
            <p:ph idx="1" type="body"/>
          </p:nvPr>
        </p:nvSpPr>
        <p:spPr>
          <a:xfrm>
            <a:off x="4333697" y="1940925"/>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Total Facts Solved</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a:t>
            </a:r>
            <a:endParaRPr b="1" sz="2385">
              <a:solidFill>
                <a:srgbClr val="131357"/>
              </a:solidFill>
            </a:endParaRPr>
          </a:p>
        </p:txBody>
      </p:sp>
      <p:sp>
        <p:nvSpPr>
          <p:cNvPr id="368" name="Google Shape;368;p49"/>
          <p:cNvSpPr/>
          <p:nvPr>
            <p:ph idx="1" type="body"/>
          </p:nvPr>
        </p:nvSpPr>
        <p:spPr>
          <a:xfrm>
            <a:off x="481950" y="4018541"/>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Green Light %</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a:t>
            </a:r>
            <a:endParaRPr b="1" sz="2385">
              <a:solidFill>
                <a:srgbClr val="131357"/>
              </a:solidFill>
            </a:endParaRPr>
          </a:p>
        </p:txBody>
      </p:sp>
      <p:sp>
        <p:nvSpPr>
          <p:cNvPr id="369" name="Google Shape;369;p49"/>
          <p:cNvSpPr/>
          <p:nvPr>
            <p:ph idx="1" type="body"/>
          </p:nvPr>
        </p:nvSpPr>
        <p:spPr>
          <a:xfrm>
            <a:off x="4333697" y="4018541"/>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Average Fluency Growth</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a:t>
            </a:r>
            <a:endParaRPr b="1" sz="2385">
              <a:solidFill>
                <a:srgbClr val="131357"/>
              </a:solidFill>
            </a:endParaRPr>
          </a:p>
        </p:txBody>
      </p:sp>
      <p:pic>
        <p:nvPicPr>
          <p:cNvPr id="370" name="Google Shape;370;p49" title="SpaceFerrets_RightFacing_Bobbie.png"/>
          <p:cNvPicPr preferRelativeResize="0"/>
          <p:nvPr/>
        </p:nvPicPr>
        <p:blipFill>
          <a:blip r:embed="rId3">
            <a:alphaModFix/>
          </a:blip>
          <a:stretch>
            <a:fillRect/>
          </a:stretch>
        </p:blipFill>
        <p:spPr>
          <a:xfrm flipH="1">
            <a:off x="8710050" y="1072618"/>
            <a:ext cx="2467225" cy="2839207"/>
          </a:xfrm>
          <a:prstGeom prst="rect">
            <a:avLst/>
          </a:prstGeom>
          <a:noFill/>
          <a:ln>
            <a:noFill/>
          </a:ln>
        </p:spPr>
      </p:pic>
      <p:sp>
        <p:nvSpPr>
          <p:cNvPr id="371" name="Google Shape;371;p49"/>
          <p:cNvSpPr txBox="1"/>
          <p:nvPr/>
        </p:nvSpPr>
        <p:spPr>
          <a:xfrm>
            <a:off x="2911400" y="6450750"/>
            <a:ext cx="3637200" cy="204000"/>
          </a:xfrm>
          <a:prstGeom prst="rect">
            <a:avLst/>
          </a:prstGeom>
          <a:noFill/>
          <a:ln>
            <a:noFill/>
          </a:ln>
        </p:spPr>
        <p:txBody>
          <a:bodyPr anchorCtr="0" anchor="t" bIns="0" lIns="0" spcFirstLastPara="1" rIns="0" wrap="square" tIns="0">
            <a:normAutofit/>
          </a:bodyPr>
          <a:lstStyle/>
          <a:p>
            <a:pPr indent="0" lvl="0" marL="0" marR="0" rtl="0" algn="ctr">
              <a:lnSpc>
                <a:spcPct val="90000"/>
              </a:lnSpc>
              <a:spcBef>
                <a:spcPts val="0"/>
              </a:spcBef>
              <a:spcAft>
                <a:spcPts val="0"/>
              </a:spcAft>
              <a:buClr>
                <a:srgbClr val="000000"/>
              </a:buClr>
              <a:buSzPts val="3330"/>
              <a:buFont typeface="Arial"/>
              <a:buNone/>
            </a:pPr>
            <a:r>
              <a:rPr i="1" lang="en-US" sz="968" u="none" cap="none" strike="noStrike">
                <a:solidFill>
                  <a:srgbClr val="FFFFFF"/>
                </a:solidFill>
                <a:latin typeface="Livvic"/>
                <a:ea typeface="Livvic"/>
                <a:cs typeface="Livvic"/>
                <a:sym typeface="Livvic"/>
              </a:rPr>
              <a:t>Find all of your data on the Dashboard!</a:t>
            </a:r>
            <a:endParaRPr i="0" sz="968" u="none" cap="none" strike="noStrike">
              <a:solidFill>
                <a:srgbClr val="F0F0F0"/>
              </a:solidFill>
              <a:latin typeface="Livvic"/>
              <a:ea typeface="Livvic"/>
              <a:cs typeface="Livvic"/>
              <a:sym typeface="Livvic"/>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67"/>
          <p:cNvSpPr txBox="1"/>
          <p:nvPr>
            <p:ph type="title"/>
          </p:nvPr>
        </p:nvSpPr>
        <p:spPr>
          <a:xfrm>
            <a:off x="481940" y="673220"/>
            <a:ext cx="4234915" cy="5236561"/>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6000"/>
              <a:buFont typeface="Livvic"/>
              <a:buNone/>
            </a:pPr>
            <a:r>
              <a:rPr lang="en-US"/>
              <a:t>Agenda</a:t>
            </a:r>
            <a:endParaRPr/>
          </a:p>
        </p:txBody>
      </p:sp>
      <p:sp>
        <p:nvSpPr>
          <p:cNvPr id="545" name="Google Shape;545;p67"/>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
        <p:nvSpPr>
          <p:cNvPr id="546" name="Google Shape;546;p67"/>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547" name="Google Shape;547;p67"/>
          <p:cNvSpPr txBox="1"/>
          <p:nvPr>
            <p:ph idx="1" type="body"/>
          </p:nvPr>
        </p:nvSpPr>
        <p:spPr>
          <a:xfrm>
            <a:off x="6095999" y="673220"/>
            <a:ext cx="4791117" cy="5236562"/>
          </a:xfrm>
          <a:prstGeom prst="rect">
            <a:avLst/>
          </a:prstGeom>
          <a:noFill/>
          <a:ln>
            <a:noFill/>
          </a:ln>
        </p:spPr>
        <p:txBody>
          <a:bodyPr anchorCtr="0" anchor="ctr" bIns="0" lIns="0" spcFirstLastPara="1" rIns="182875" wrap="square" tIns="0">
            <a:noAutofit/>
          </a:bodyPr>
          <a:lstStyle/>
          <a:p>
            <a:pPr indent="-457200" lvl="0" marL="457200" rtl="0" algn="l">
              <a:lnSpc>
                <a:spcPct val="120000"/>
              </a:lnSpc>
              <a:spcBef>
                <a:spcPts val="0"/>
              </a:spcBef>
              <a:spcAft>
                <a:spcPts val="0"/>
              </a:spcAft>
              <a:buClr>
                <a:srgbClr val="7A7977"/>
              </a:buClr>
              <a:buSzPts val="2000"/>
              <a:buFont typeface="Calibri"/>
              <a:buAutoNum type="arabicPeriod"/>
            </a:pPr>
            <a:r>
              <a:rPr lang="en-US"/>
              <a:t>Lorem ipsum</a:t>
            </a:r>
            <a:endParaRPr/>
          </a:p>
          <a:p>
            <a:pPr indent="-457200" lvl="0" marL="457200" rtl="0" algn="l">
              <a:lnSpc>
                <a:spcPct val="120000"/>
              </a:lnSpc>
              <a:spcBef>
                <a:spcPts val="400"/>
              </a:spcBef>
              <a:spcAft>
                <a:spcPts val="0"/>
              </a:spcAft>
              <a:buClr>
                <a:srgbClr val="7A7977"/>
              </a:buClr>
              <a:buSzPts val="2000"/>
              <a:buFont typeface="Calibri"/>
              <a:buAutoNum type="arabicPeriod"/>
            </a:pPr>
            <a:r>
              <a:rPr lang="en-US"/>
              <a:t>Dolor sit amet</a:t>
            </a:r>
            <a:endParaRPr/>
          </a:p>
          <a:p>
            <a:pPr indent="-457200" lvl="0" marL="457200" rtl="0" algn="l">
              <a:lnSpc>
                <a:spcPct val="120000"/>
              </a:lnSpc>
              <a:spcBef>
                <a:spcPts val="400"/>
              </a:spcBef>
              <a:spcAft>
                <a:spcPts val="0"/>
              </a:spcAft>
              <a:buClr>
                <a:srgbClr val="7A7977"/>
              </a:buClr>
              <a:buSzPts val="2000"/>
              <a:buFont typeface="Calibri"/>
              <a:buAutoNum type="arabicPeriod"/>
            </a:pPr>
            <a:r>
              <a:rPr lang="en-US"/>
              <a:t>Adipsiscing et</a:t>
            </a:r>
            <a:endParaRPr/>
          </a:p>
          <a:p>
            <a:pPr indent="-457200" lvl="0" marL="457200" rtl="0" algn="l">
              <a:lnSpc>
                <a:spcPct val="120000"/>
              </a:lnSpc>
              <a:spcBef>
                <a:spcPts val="400"/>
              </a:spcBef>
              <a:spcAft>
                <a:spcPts val="0"/>
              </a:spcAft>
              <a:buClr>
                <a:srgbClr val="7A7977"/>
              </a:buClr>
              <a:buSzPts val="2000"/>
              <a:buFont typeface="Calibri"/>
              <a:buAutoNum type="arabicPeriod"/>
            </a:pPr>
            <a:r>
              <a:rPr lang="en-US"/>
              <a:t>Lorem ipsum</a:t>
            </a:r>
            <a:endParaRPr/>
          </a:p>
          <a:p>
            <a:pPr indent="-457200" lvl="0" marL="457200" rtl="0" algn="l">
              <a:lnSpc>
                <a:spcPct val="120000"/>
              </a:lnSpc>
              <a:spcBef>
                <a:spcPts val="400"/>
              </a:spcBef>
              <a:spcAft>
                <a:spcPts val="0"/>
              </a:spcAft>
              <a:buClr>
                <a:srgbClr val="7A7977"/>
              </a:buClr>
              <a:buSzPts val="2000"/>
              <a:buFont typeface="Calibri"/>
              <a:buAutoNum type="arabicPeriod"/>
            </a:pPr>
            <a:r>
              <a:rPr lang="en-US"/>
              <a:t>Dolor sit amet</a:t>
            </a:r>
            <a:endParaRPr/>
          </a:p>
        </p:txBody>
      </p:sp>
      <p:pic>
        <p:nvPicPr>
          <p:cNvPr id="548" name="Google Shape;548;p67"/>
          <p:cNvPicPr preferRelativeResize="0"/>
          <p:nvPr/>
        </p:nvPicPr>
        <p:blipFill rotWithShape="1">
          <a:blip r:embed="rId3">
            <a:alphaModFix/>
          </a:blip>
          <a:srcRect b="0" l="0" r="0" t="0"/>
          <a:stretch/>
        </p:blipFill>
        <p:spPr>
          <a:xfrm>
            <a:off x="5298557" y="5001706"/>
            <a:ext cx="1214399" cy="185629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68"/>
          <p:cNvSpPr txBox="1"/>
          <p:nvPr>
            <p:ph type="title"/>
          </p:nvPr>
        </p:nvSpPr>
        <p:spPr>
          <a:xfrm>
            <a:off x="466065" y="1323579"/>
            <a:ext cx="8181900" cy="2317500"/>
          </a:xfrm>
          <a:prstGeom prst="rect">
            <a:avLst/>
          </a:prstGeom>
        </p:spPr>
        <p:txBody>
          <a:bodyPr anchorCtr="0" anchor="b" bIns="0" lIns="0" spcFirstLastPara="1" rIns="0" wrap="square" tIns="0">
            <a:normAutofit/>
          </a:bodyPr>
          <a:lstStyle/>
          <a:p>
            <a:pPr indent="0" lvl="0" marL="0" rtl="0" algn="l">
              <a:spcBef>
                <a:spcPts val="0"/>
              </a:spcBef>
              <a:spcAft>
                <a:spcPts val="0"/>
              </a:spcAft>
              <a:buNone/>
            </a:pPr>
            <a:r>
              <a:rPr lang="en-US"/>
              <a:t>Feature or intro</a:t>
            </a:r>
            <a:endParaRPr/>
          </a:p>
        </p:txBody>
      </p:sp>
      <p:sp>
        <p:nvSpPr>
          <p:cNvPr id="555" name="Google Shape;555;p68"/>
          <p:cNvSpPr txBox="1"/>
          <p:nvPr>
            <p:ph idx="12" type="sldNum"/>
          </p:nvPr>
        </p:nvSpPr>
        <p:spPr>
          <a:xfrm>
            <a:off x="11267601" y="6245583"/>
            <a:ext cx="459900" cy="365100"/>
          </a:xfrm>
          <a:prstGeom prst="rect">
            <a:avLst/>
          </a:prstGeom>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556" name="Google Shape;556;p68"/>
          <p:cNvSpPr txBox="1"/>
          <p:nvPr>
            <p:ph idx="1" type="body"/>
          </p:nvPr>
        </p:nvSpPr>
        <p:spPr>
          <a:xfrm>
            <a:off x="466687" y="3877698"/>
            <a:ext cx="8181000" cy="1030200"/>
          </a:xfrm>
          <a:prstGeom prst="rect">
            <a:avLst/>
          </a:prstGeom>
        </p:spPr>
        <p:txBody>
          <a:bodyPr anchorCtr="0" anchor="t" bIns="0" lIns="0" spcFirstLastPara="1" rIns="182875" wrap="square" tIns="0">
            <a:normAutofit lnSpcReduction="20000"/>
          </a:bodyPr>
          <a:lstStyle/>
          <a:p>
            <a:pPr indent="0" lvl="0" marL="0" rtl="0" algn="l">
              <a:spcBef>
                <a:spcPts val="0"/>
              </a:spcBef>
              <a:spcAft>
                <a:spcPts val="0"/>
              </a:spcAft>
              <a:buNone/>
            </a:pPr>
            <a:r>
              <a:rPr lang="en-US">
                <a:solidFill>
                  <a:schemeClr val="lt1"/>
                </a:solidFill>
              </a:rPr>
              <a:t>Use these slides to create a visual break in the presentation. They can be used at the beginning of a new section or to highlight an important text point. There are six color variations (one for each color pairing), three black variations, and three light variations all included in the master templates.</a:t>
            </a:r>
            <a:endParaRPr/>
          </a:p>
        </p:txBody>
      </p:sp>
      <p:sp>
        <p:nvSpPr>
          <p:cNvPr id="557" name="Google Shape;557;p68"/>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chemeClr val="lt1"/>
                </a:solidFill>
                <a:latin typeface="Livvic"/>
                <a:ea typeface="Livvic"/>
                <a:cs typeface="Livvic"/>
                <a:sym typeface="Livvic"/>
              </a:rPr>
              <a:t>ExploreK12 Corporate PowerPoint Toolkit</a:t>
            </a:r>
            <a:endParaRPr sz="900">
              <a:solidFill>
                <a:schemeClr val="lt1"/>
              </a:solidFill>
              <a:latin typeface="Livvic"/>
              <a:ea typeface="Livvic"/>
              <a:cs typeface="Livvic"/>
              <a:sym typeface="Livvic"/>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69"/>
          <p:cNvSpPr txBox="1"/>
          <p:nvPr>
            <p:ph type="title"/>
          </p:nvPr>
        </p:nvSpPr>
        <p:spPr>
          <a:xfrm>
            <a:off x="466065" y="1323579"/>
            <a:ext cx="8181900" cy="2317500"/>
          </a:xfrm>
          <a:prstGeom prst="rect">
            <a:avLst/>
          </a:prstGeom>
        </p:spPr>
        <p:txBody>
          <a:bodyPr anchorCtr="0" anchor="b" bIns="0" lIns="0" spcFirstLastPara="1" rIns="0" wrap="square" tIns="0">
            <a:normAutofit/>
          </a:bodyPr>
          <a:lstStyle/>
          <a:p>
            <a:pPr indent="0" lvl="0" marL="0" rtl="0" algn="l">
              <a:spcBef>
                <a:spcPts val="0"/>
              </a:spcBef>
              <a:spcAft>
                <a:spcPts val="0"/>
              </a:spcAft>
              <a:buNone/>
            </a:pPr>
            <a:r>
              <a:rPr lang="en-US"/>
              <a:t>Feature or intro</a:t>
            </a:r>
            <a:endParaRPr/>
          </a:p>
        </p:txBody>
      </p:sp>
      <p:sp>
        <p:nvSpPr>
          <p:cNvPr id="564" name="Google Shape;564;p69"/>
          <p:cNvSpPr txBox="1"/>
          <p:nvPr>
            <p:ph idx="12" type="sldNum"/>
          </p:nvPr>
        </p:nvSpPr>
        <p:spPr>
          <a:xfrm>
            <a:off x="11267601" y="6245583"/>
            <a:ext cx="459900" cy="365100"/>
          </a:xfrm>
          <a:prstGeom prst="rect">
            <a:avLst/>
          </a:prstGeom>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565" name="Google Shape;565;p69"/>
          <p:cNvSpPr txBox="1"/>
          <p:nvPr>
            <p:ph idx="1" type="body"/>
          </p:nvPr>
        </p:nvSpPr>
        <p:spPr>
          <a:xfrm>
            <a:off x="466687" y="3877698"/>
            <a:ext cx="8181000" cy="1030200"/>
          </a:xfrm>
          <a:prstGeom prst="rect">
            <a:avLst/>
          </a:prstGeom>
        </p:spPr>
        <p:txBody>
          <a:bodyPr anchorCtr="0" anchor="t" bIns="0" lIns="0" spcFirstLastPara="1" rIns="182875" wrap="square" tIns="0">
            <a:normAutofit lnSpcReduction="20000"/>
          </a:bodyPr>
          <a:lstStyle/>
          <a:p>
            <a:pPr indent="0" lvl="0" marL="0" rtl="0" algn="l">
              <a:spcBef>
                <a:spcPts val="0"/>
              </a:spcBef>
              <a:spcAft>
                <a:spcPts val="0"/>
              </a:spcAft>
              <a:buNone/>
            </a:pPr>
            <a:r>
              <a:rPr lang="en-US">
                <a:solidFill>
                  <a:schemeClr val="lt1"/>
                </a:solidFill>
              </a:rPr>
              <a:t>Use these slides to create a visual break in the presentation. They can be used at the beginning of a new section or to highlight an important text point. There are six color variations (one for each color pairing), three black variations, and three light variations all included in the master templates.</a:t>
            </a:r>
            <a:endParaRPr/>
          </a:p>
        </p:txBody>
      </p:sp>
      <p:sp>
        <p:nvSpPr>
          <p:cNvPr id="566" name="Google Shape;566;p69"/>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chemeClr val="lt1"/>
                </a:solidFill>
                <a:latin typeface="Livvic"/>
                <a:ea typeface="Livvic"/>
                <a:cs typeface="Livvic"/>
                <a:sym typeface="Livvic"/>
              </a:rPr>
              <a:t>ExploreK12 Corporate PowerPoint Toolkit</a:t>
            </a:r>
            <a:endParaRPr sz="900">
              <a:solidFill>
                <a:schemeClr val="lt1"/>
              </a:solidFill>
              <a:latin typeface="Livvic"/>
              <a:ea typeface="Livvic"/>
              <a:cs typeface="Livvic"/>
              <a:sym typeface="Livvic"/>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70"/>
          <p:cNvSpPr txBox="1"/>
          <p:nvPr>
            <p:ph type="title"/>
          </p:nvPr>
        </p:nvSpPr>
        <p:spPr>
          <a:xfrm>
            <a:off x="466065" y="1323579"/>
            <a:ext cx="8181900" cy="2317500"/>
          </a:xfrm>
          <a:prstGeom prst="rect">
            <a:avLst/>
          </a:prstGeom>
        </p:spPr>
        <p:txBody>
          <a:bodyPr anchorCtr="0" anchor="b" bIns="0" lIns="0" spcFirstLastPara="1" rIns="0" wrap="square" tIns="0">
            <a:normAutofit/>
          </a:bodyPr>
          <a:lstStyle/>
          <a:p>
            <a:pPr indent="0" lvl="0" marL="0" rtl="0" algn="l">
              <a:spcBef>
                <a:spcPts val="0"/>
              </a:spcBef>
              <a:spcAft>
                <a:spcPts val="0"/>
              </a:spcAft>
              <a:buNone/>
            </a:pPr>
            <a:r>
              <a:rPr lang="en-US"/>
              <a:t>Feature or intro</a:t>
            </a:r>
            <a:endParaRPr/>
          </a:p>
        </p:txBody>
      </p:sp>
      <p:sp>
        <p:nvSpPr>
          <p:cNvPr id="573" name="Google Shape;573;p70"/>
          <p:cNvSpPr txBox="1"/>
          <p:nvPr>
            <p:ph idx="12" type="sldNum"/>
          </p:nvPr>
        </p:nvSpPr>
        <p:spPr>
          <a:xfrm>
            <a:off x="11267601" y="6245583"/>
            <a:ext cx="459900" cy="365100"/>
          </a:xfrm>
          <a:prstGeom prst="rect">
            <a:avLst/>
          </a:prstGeom>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solidFill>
                  <a:schemeClr val="lt1"/>
                </a:solidFill>
              </a:rPr>
              <a:t>‹#›</a:t>
            </a:fld>
            <a:endParaRPr>
              <a:solidFill>
                <a:schemeClr val="lt1"/>
              </a:solidFill>
            </a:endParaRPr>
          </a:p>
        </p:txBody>
      </p:sp>
      <p:sp>
        <p:nvSpPr>
          <p:cNvPr id="574" name="Google Shape;574;p70"/>
          <p:cNvSpPr txBox="1"/>
          <p:nvPr>
            <p:ph idx="1" type="body"/>
          </p:nvPr>
        </p:nvSpPr>
        <p:spPr>
          <a:xfrm>
            <a:off x="466687" y="3877698"/>
            <a:ext cx="8181000" cy="1030200"/>
          </a:xfrm>
          <a:prstGeom prst="rect">
            <a:avLst/>
          </a:prstGeom>
        </p:spPr>
        <p:txBody>
          <a:bodyPr anchorCtr="0" anchor="t" bIns="0" lIns="0" spcFirstLastPara="1" rIns="182875" wrap="square" tIns="0">
            <a:normAutofit lnSpcReduction="20000"/>
          </a:bodyPr>
          <a:lstStyle/>
          <a:p>
            <a:pPr indent="0" lvl="0" marL="0" rtl="0" algn="l">
              <a:spcBef>
                <a:spcPts val="0"/>
              </a:spcBef>
              <a:spcAft>
                <a:spcPts val="0"/>
              </a:spcAft>
              <a:buNone/>
            </a:pPr>
            <a:r>
              <a:rPr lang="en-US"/>
              <a:t>Use these slides to create a visual break in the presentation. They can be used at the beginning of a new section or to highlight an important text point. There are six color variations (one for each color pairing), three black variations, and three light variations all included in the master templates.</a:t>
            </a:r>
            <a:endParaRPr/>
          </a:p>
        </p:txBody>
      </p:sp>
      <p:sp>
        <p:nvSpPr>
          <p:cNvPr id="575" name="Google Shape;575;p70"/>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chemeClr val="lt1"/>
                </a:solidFill>
                <a:latin typeface="Livvic"/>
                <a:ea typeface="Livvic"/>
                <a:cs typeface="Livvic"/>
                <a:sym typeface="Livvic"/>
              </a:rPr>
              <a:t>ExploreK12 Corporate PowerPoint Toolkit</a:t>
            </a:r>
            <a:endParaRPr sz="900">
              <a:solidFill>
                <a:schemeClr val="lt1"/>
              </a:solidFill>
              <a:latin typeface="Livvic"/>
              <a:ea typeface="Livvic"/>
              <a:cs typeface="Livvic"/>
              <a:sym typeface="Livvic"/>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71"/>
          <p:cNvSpPr txBox="1"/>
          <p:nvPr>
            <p:ph type="title"/>
          </p:nvPr>
        </p:nvSpPr>
        <p:spPr>
          <a:xfrm>
            <a:off x="466065" y="1323579"/>
            <a:ext cx="8181900" cy="2317500"/>
          </a:xfrm>
          <a:prstGeom prst="rect">
            <a:avLst/>
          </a:prstGeom>
        </p:spPr>
        <p:txBody>
          <a:bodyPr anchorCtr="0" anchor="b" bIns="0" lIns="0" spcFirstLastPara="1" rIns="0" wrap="square" tIns="0">
            <a:normAutofit/>
          </a:bodyPr>
          <a:lstStyle/>
          <a:p>
            <a:pPr indent="0" lvl="0" marL="0" rtl="0" algn="l">
              <a:spcBef>
                <a:spcPts val="0"/>
              </a:spcBef>
              <a:spcAft>
                <a:spcPts val="0"/>
              </a:spcAft>
              <a:buNone/>
            </a:pPr>
            <a:r>
              <a:rPr lang="en-US"/>
              <a:t>Feature or intro</a:t>
            </a:r>
            <a:endParaRPr/>
          </a:p>
        </p:txBody>
      </p:sp>
      <p:sp>
        <p:nvSpPr>
          <p:cNvPr id="582" name="Google Shape;582;p71"/>
          <p:cNvSpPr txBox="1"/>
          <p:nvPr>
            <p:ph idx="12" type="sldNum"/>
          </p:nvPr>
        </p:nvSpPr>
        <p:spPr>
          <a:xfrm>
            <a:off x="11267601" y="6245583"/>
            <a:ext cx="459900" cy="365100"/>
          </a:xfrm>
          <a:prstGeom prst="rect">
            <a:avLst/>
          </a:prstGeom>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solidFill>
                  <a:srgbClr val="7A7977"/>
                </a:solidFill>
              </a:rPr>
              <a:t>‹#›</a:t>
            </a:fld>
            <a:endParaRPr>
              <a:solidFill>
                <a:srgbClr val="7A7977"/>
              </a:solidFill>
            </a:endParaRPr>
          </a:p>
        </p:txBody>
      </p:sp>
      <p:sp>
        <p:nvSpPr>
          <p:cNvPr id="583" name="Google Shape;583;p71"/>
          <p:cNvSpPr txBox="1"/>
          <p:nvPr>
            <p:ph idx="1" type="body"/>
          </p:nvPr>
        </p:nvSpPr>
        <p:spPr>
          <a:xfrm>
            <a:off x="466687" y="3877698"/>
            <a:ext cx="8181000" cy="1030200"/>
          </a:xfrm>
          <a:prstGeom prst="rect">
            <a:avLst/>
          </a:prstGeom>
        </p:spPr>
        <p:txBody>
          <a:bodyPr anchorCtr="0" anchor="t" bIns="0" lIns="0" spcFirstLastPara="1" rIns="182875" wrap="square" tIns="0">
            <a:normAutofit lnSpcReduction="20000"/>
          </a:bodyPr>
          <a:lstStyle/>
          <a:p>
            <a:pPr indent="0" lvl="0" marL="0" rtl="0" algn="l">
              <a:spcBef>
                <a:spcPts val="0"/>
              </a:spcBef>
              <a:spcAft>
                <a:spcPts val="0"/>
              </a:spcAft>
              <a:buNone/>
            </a:pPr>
            <a:r>
              <a:rPr lang="en-US"/>
              <a:t>Use these slides to create a visual break in the presentation. They can be used at the beginning of a new section or to highlight an important text point. There are six color variations (one for each color pairing), three black variations, and three light variations all included in the master templates.</a:t>
            </a:r>
            <a:endParaRPr/>
          </a:p>
        </p:txBody>
      </p:sp>
      <p:sp>
        <p:nvSpPr>
          <p:cNvPr id="584" name="Google Shape;584;p71"/>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8" name="Shape 588"/>
        <p:cNvGrpSpPr/>
        <p:nvPr/>
      </p:nvGrpSpPr>
      <p:grpSpPr>
        <a:xfrm>
          <a:off x="0" y="0"/>
          <a:ext cx="0" cy="0"/>
          <a:chOff x="0" y="0"/>
          <a:chExt cx="0" cy="0"/>
        </a:xfrm>
      </p:grpSpPr>
      <p:sp>
        <p:nvSpPr>
          <p:cNvPr id="589" name="Google Shape;589;p72"/>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Basic text slide</a:t>
            </a:r>
            <a:endParaRPr/>
          </a:p>
        </p:txBody>
      </p:sp>
      <p:sp>
        <p:nvSpPr>
          <p:cNvPr id="590" name="Google Shape;590;p72"/>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591" name="Google Shape;591;p72"/>
          <p:cNvSpPr txBox="1"/>
          <p:nvPr>
            <p:ph idx="1" type="body"/>
          </p:nvPr>
        </p:nvSpPr>
        <p:spPr>
          <a:xfrm>
            <a:off x="464457" y="1367073"/>
            <a:ext cx="11263085" cy="4542709"/>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Basic text slide subhead.</a:t>
            </a:r>
            <a:endParaRPr/>
          </a:p>
          <a:p>
            <a:pPr indent="0" lvl="1" marL="0" rtl="0" algn="l">
              <a:lnSpc>
                <a:spcPct val="120000"/>
              </a:lnSpc>
              <a:spcBef>
                <a:spcPts val="400"/>
              </a:spcBef>
              <a:spcAft>
                <a:spcPts val="0"/>
              </a:spcAft>
              <a:buClr>
                <a:schemeClr val="dk1"/>
              </a:buClr>
              <a:buSzPts val="1800"/>
              <a:buNone/>
            </a:pPr>
            <a:r>
              <a:rPr lang="en-US"/>
              <a:t>Use this slide type to display your content as a block, paragraph or list. </a:t>
            </a:r>
            <a:endParaRPr/>
          </a:p>
          <a:p>
            <a:pPr indent="0" lvl="1" marL="0" rtl="0" algn="l">
              <a:lnSpc>
                <a:spcPct val="120000"/>
              </a:lnSpc>
              <a:spcBef>
                <a:spcPts val="400"/>
              </a:spcBef>
              <a:spcAft>
                <a:spcPts val="0"/>
              </a:spcAft>
              <a:buClr>
                <a:schemeClr val="dk1"/>
              </a:buClr>
              <a:buSzPts val="1800"/>
              <a:buNone/>
            </a:pPr>
            <a:r>
              <a:t/>
            </a:r>
            <a:endParaRPr/>
          </a:p>
          <a:p>
            <a:pPr indent="0" lvl="0" marL="0" rtl="0" algn="l">
              <a:lnSpc>
                <a:spcPct val="120000"/>
              </a:lnSpc>
              <a:spcBef>
                <a:spcPts val="400"/>
              </a:spcBef>
              <a:spcAft>
                <a:spcPts val="0"/>
              </a:spcAft>
              <a:buClr>
                <a:schemeClr val="dk1"/>
              </a:buClr>
              <a:buSzPts val="1800"/>
              <a:buNone/>
            </a:pPr>
            <a:r>
              <a:rPr lang="en-US"/>
              <a:t>Level 1 text/subhead</a:t>
            </a:r>
            <a:endParaRPr/>
          </a:p>
          <a:p>
            <a:pPr indent="0" lvl="1" marL="0" rtl="0" algn="l">
              <a:lnSpc>
                <a:spcPct val="120000"/>
              </a:lnSpc>
              <a:spcBef>
                <a:spcPts val="400"/>
              </a:spcBef>
              <a:spcAft>
                <a:spcPts val="0"/>
              </a:spcAft>
              <a:buClr>
                <a:schemeClr val="dk1"/>
              </a:buClr>
              <a:buSzPts val="1800"/>
              <a:buNone/>
            </a:pPr>
            <a:r>
              <a:rPr lang="en-US"/>
              <a:t>Level 2 text</a:t>
            </a:r>
            <a:endParaRPr/>
          </a:p>
          <a:p>
            <a:pPr indent="-274638" lvl="2" marL="285750" rtl="0" algn="l">
              <a:lnSpc>
                <a:spcPct val="120000"/>
              </a:lnSpc>
              <a:spcBef>
                <a:spcPts val="400"/>
              </a:spcBef>
              <a:spcAft>
                <a:spcPts val="0"/>
              </a:spcAft>
              <a:buClr>
                <a:schemeClr val="dk1"/>
              </a:buClr>
              <a:buSzPts val="1400"/>
              <a:buChar char="•"/>
            </a:pPr>
            <a:r>
              <a:rPr lang="en-US"/>
              <a:t>Level 3 bulleted list</a:t>
            </a:r>
            <a:endParaRPr/>
          </a:p>
          <a:p>
            <a:pPr indent="-274638" lvl="2" marL="285750" rtl="0" algn="l">
              <a:lnSpc>
                <a:spcPct val="120000"/>
              </a:lnSpc>
              <a:spcBef>
                <a:spcPts val="400"/>
              </a:spcBef>
              <a:spcAft>
                <a:spcPts val="0"/>
              </a:spcAft>
              <a:buClr>
                <a:schemeClr val="dk1"/>
              </a:buClr>
              <a:buSzPts val="1400"/>
              <a:buChar char="•"/>
            </a:pPr>
            <a:r>
              <a:rPr lang="en-US"/>
              <a:t>Level 3 bulleted list</a:t>
            </a:r>
            <a:endParaRPr/>
          </a:p>
        </p:txBody>
      </p:sp>
      <p:sp>
        <p:nvSpPr>
          <p:cNvPr id="592" name="Google Shape;592;p72"/>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73"/>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599" name="Google Shape;599;p73"/>
          <p:cNvSpPr txBox="1"/>
          <p:nvPr>
            <p:ph idx="1" type="body"/>
          </p:nvPr>
        </p:nvSpPr>
        <p:spPr>
          <a:xfrm>
            <a:off x="6325356" y="1575303"/>
            <a:ext cx="5402186" cy="4334479"/>
          </a:xfrm>
          <a:prstGeom prst="rect">
            <a:avLst/>
          </a:prstGeom>
          <a:noFill/>
          <a:ln>
            <a:noFill/>
          </a:ln>
        </p:spPr>
        <p:txBody>
          <a:bodyPr anchorCtr="0" anchor="ctr" bIns="0" lIns="0" spcFirstLastPara="1" rIns="182875" wrap="square" tIns="0">
            <a:noAutofit/>
          </a:bodyPr>
          <a:lstStyle/>
          <a:p>
            <a:pPr indent="0" lvl="0" marL="0" rtl="0" algn="l">
              <a:lnSpc>
                <a:spcPct val="120000"/>
              </a:lnSpc>
              <a:spcBef>
                <a:spcPts val="0"/>
              </a:spcBef>
              <a:spcAft>
                <a:spcPts val="0"/>
              </a:spcAft>
              <a:buClr>
                <a:schemeClr val="dk1"/>
              </a:buClr>
              <a:buSzPts val="2000"/>
              <a:buNone/>
            </a:pPr>
            <a:r>
              <a:rPr lang="en-US"/>
              <a:t>This slide includes content as well as a visual element.</a:t>
            </a:r>
            <a:endParaRPr/>
          </a:p>
          <a:p>
            <a:pPr indent="0" lvl="1" marL="0" rtl="0" algn="l">
              <a:lnSpc>
                <a:spcPct val="120000"/>
              </a:lnSpc>
              <a:spcBef>
                <a:spcPts val="400"/>
              </a:spcBef>
              <a:spcAft>
                <a:spcPts val="0"/>
              </a:spcAft>
              <a:buClr>
                <a:schemeClr val="dk1"/>
              </a:buClr>
              <a:buSzPts val="2000"/>
              <a:buNone/>
            </a:pPr>
            <a:r>
              <a:rPr lang="en-US"/>
              <a:t>That visual could be a picture, chart, or some other graphic.</a:t>
            </a:r>
            <a:endParaRPr/>
          </a:p>
        </p:txBody>
      </p:sp>
      <p:pic>
        <p:nvPicPr>
          <p:cNvPr id="600" name="Google Shape;600;p73"/>
          <p:cNvPicPr preferRelativeResize="0"/>
          <p:nvPr>
            <p:ph idx="2" type="pic"/>
          </p:nvPr>
        </p:nvPicPr>
        <p:blipFill rotWithShape="1">
          <a:blip r:embed="rId3">
            <a:alphaModFix/>
          </a:blip>
          <a:srcRect b="0" l="12849" r="8591" t="0"/>
          <a:stretch/>
        </p:blipFill>
        <p:spPr>
          <a:xfrm>
            <a:off x="487363" y="1574800"/>
            <a:ext cx="5380037" cy="4248150"/>
          </a:xfrm>
          <a:prstGeom prst="roundRect">
            <a:avLst>
              <a:gd fmla="val 3278" name="adj"/>
            </a:avLst>
          </a:prstGeom>
          <a:solidFill>
            <a:schemeClr val="lt1"/>
          </a:solidFill>
          <a:ln>
            <a:noFill/>
          </a:ln>
          <a:effectLst>
            <a:outerShdw rotWithShape="0" algn="tl" dir="8100000" dist="152400">
              <a:srgbClr val="DBD9CC"/>
            </a:outerShdw>
          </a:effectLst>
        </p:spPr>
      </p:pic>
      <p:sp>
        <p:nvSpPr>
          <p:cNvPr id="601" name="Google Shape;601;p73"/>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visual left</a:t>
            </a:r>
            <a:endParaRPr/>
          </a:p>
        </p:txBody>
      </p:sp>
      <p:sp>
        <p:nvSpPr>
          <p:cNvPr id="602" name="Google Shape;602;p73"/>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74"/>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09" name="Google Shape;609;p74"/>
          <p:cNvSpPr txBox="1"/>
          <p:nvPr>
            <p:ph idx="1" type="body"/>
          </p:nvPr>
        </p:nvSpPr>
        <p:spPr>
          <a:xfrm>
            <a:off x="494010" y="1575303"/>
            <a:ext cx="5372635" cy="4334479"/>
          </a:xfrm>
          <a:prstGeom prst="rect">
            <a:avLst/>
          </a:prstGeom>
          <a:noFill/>
          <a:ln>
            <a:noFill/>
          </a:ln>
        </p:spPr>
        <p:txBody>
          <a:bodyPr anchorCtr="0" anchor="ctr"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This slide includes content as well as a visual element.</a:t>
            </a:r>
            <a:endParaRPr/>
          </a:p>
          <a:p>
            <a:pPr indent="0" lvl="1" marL="0" rtl="0" algn="l">
              <a:lnSpc>
                <a:spcPct val="120000"/>
              </a:lnSpc>
              <a:spcBef>
                <a:spcPts val="400"/>
              </a:spcBef>
              <a:spcAft>
                <a:spcPts val="0"/>
              </a:spcAft>
              <a:buClr>
                <a:schemeClr val="dk1"/>
              </a:buClr>
              <a:buSzPts val="1800"/>
              <a:buNone/>
            </a:pPr>
            <a:r>
              <a:rPr lang="en-US"/>
              <a:t>That visual could be a picture, chart, or some other graphic.</a:t>
            </a:r>
            <a:endParaRPr/>
          </a:p>
        </p:txBody>
      </p:sp>
      <p:pic>
        <p:nvPicPr>
          <p:cNvPr id="610" name="Google Shape;610;p74"/>
          <p:cNvPicPr preferRelativeResize="0"/>
          <p:nvPr>
            <p:ph idx="2" type="pic"/>
          </p:nvPr>
        </p:nvPicPr>
        <p:blipFill rotWithShape="1">
          <a:blip r:embed="rId3">
            <a:alphaModFix/>
          </a:blip>
          <a:srcRect b="0" l="19695" r="1420" t="0"/>
          <a:stretch/>
        </p:blipFill>
        <p:spPr>
          <a:xfrm>
            <a:off x="6324600" y="1574800"/>
            <a:ext cx="5402263" cy="4248150"/>
          </a:xfrm>
          <a:prstGeom prst="roundRect">
            <a:avLst>
              <a:gd fmla="val 3278" name="adj"/>
            </a:avLst>
          </a:prstGeom>
          <a:solidFill>
            <a:schemeClr val="lt1"/>
          </a:solidFill>
          <a:ln>
            <a:noFill/>
          </a:ln>
          <a:effectLst>
            <a:outerShdw rotWithShape="0" algn="tl" dir="8100000" dist="152400">
              <a:srgbClr val="DBD9CC"/>
            </a:outerShdw>
          </a:effectLst>
        </p:spPr>
      </p:pic>
      <p:sp>
        <p:nvSpPr>
          <p:cNvPr id="611" name="Google Shape;611;p74"/>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visual right</a:t>
            </a:r>
            <a:endParaRPr/>
          </a:p>
        </p:txBody>
      </p:sp>
      <p:sp>
        <p:nvSpPr>
          <p:cNvPr id="612" name="Google Shape;612;p74"/>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75"/>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18" name="Google Shape;618;p75"/>
          <p:cNvSpPr/>
          <p:nvPr>
            <p:ph idx="1" type="body"/>
          </p:nvPr>
        </p:nvSpPr>
        <p:spPr>
          <a:xfrm>
            <a:off x="481940" y="1659403"/>
            <a:ext cx="3736702" cy="4001863"/>
          </a:xfrm>
          <a:prstGeom prst="roundRect">
            <a:avLst>
              <a:gd fmla="val 3547" name="adj"/>
            </a:avLst>
          </a:prstGeom>
          <a:solidFill>
            <a:schemeClr val="accent4"/>
          </a:solidFill>
          <a:ln>
            <a:noFill/>
          </a:ln>
          <a:effectLst>
            <a:outerShdw rotWithShape="0" algn="tl" dir="8100000" dist="127000">
              <a:srgbClr val="DBD9CC"/>
            </a:outerShdw>
          </a:effectLst>
        </p:spPr>
        <p:txBody>
          <a:bodyPr anchorCtr="0" anchor="ctr" bIns="182875" lIns="182875" spcFirstLastPara="1" rIns="182875" wrap="square" tIns="182875">
            <a:noAutofit/>
          </a:bodyPr>
          <a:lstStyle/>
          <a:p>
            <a:pPr indent="0" lvl="0" marL="0" rtl="0" algn="l">
              <a:lnSpc>
                <a:spcPct val="120000"/>
              </a:lnSpc>
              <a:spcBef>
                <a:spcPts val="0"/>
              </a:spcBef>
              <a:spcAft>
                <a:spcPts val="0"/>
              </a:spcAft>
              <a:buClr>
                <a:srgbClr val="131357"/>
              </a:buClr>
              <a:buSzPts val="1800"/>
              <a:buNone/>
            </a:pPr>
            <a:r>
              <a:rPr lang="en-US">
                <a:solidFill>
                  <a:srgbClr val="131357"/>
                </a:solidFill>
              </a:rPr>
              <a:t>Use this shape to create a text callout or feature. </a:t>
            </a:r>
            <a:endParaRPr/>
          </a:p>
          <a:p>
            <a:pPr indent="0" lvl="0" marL="0" rtl="0" algn="l">
              <a:lnSpc>
                <a:spcPct val="120000"/>
              </a:lnSpc>
              <a:spcBef>
                <a:spcPts val="400"/>
              </a:spcBef>
              <a:spcAft>
                <a:spcPts val="0"/>
              </a:spcAft>
              <a:buClr>
                <a:schemeClr val="dk1"/>
              </a:buClr>
              <a:buSzPts val="1800"/>
              <a:buNone/>
            </a:pPr>
            <a:r>
              <a:rPr b="0" lang="en-US">
                <a:solidFill>
                  <a:schemeClr val="dk1"/>
                </a:solidFill>
              </a:rPr>
              <a:t>You can use any theme color for the box.</a:t>
            </a:r>
            <a:endParaRPr/>
          </a:p>
        </p:txBody>
      </p:sp>
      <p:sp>
        <p:nvSpPr>
          <p:cNvPr id="619" name="Google Shape;619;p75"/>
          <p:cNvSpPr txBox="1"/>
          <p:nvPr>
            <p:ph idx="2" type="body"/>
          </p:nvPr>
        </p:nvSpPr>
        <p:spPr>
          <a:xfrm>
            <a:off x="4716463" y="1658938"/>
            <a:ext cx="7010400" cy="40894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This slide includes a text feature or callout in addition to a block of content.</a:t>
            </a:r>
            <a:endParaRPr/>
          </a:p>
          <a:p>
            <a:pPr indent="0" lvl="1" marL="0" rtl="0" algn="l">
              <a:lnSpc>
                <a:spcPct val="120000"/>
              </a:lnSpc>
              <a:spcBef>
                <a:spcPts val="400"/>
              </a:spcBef>
              <a:spcAft>
                <a:spcPts val="0"/>
              </a:spcAft>
              <a:buClr>
                <a:schemeClr val="dk1"/>
              </a:buClr>
              <a:buSzPts val="1800"/>
              <a:buNone/>
            </a:pPr>
            <a:r>
              <a:rPr lang="en-US"/>
              <a:t>You can change the color of the box to any of the Bright or Dark colors in the color palette. For the text, use the other shade of the same color. For example, using Bright Blue with Navy text, or </a:t>
            </a:r>
            <a:br>
              <a:rPr lang="en-US"/>
            </a:br>
            <a:r>
              <a:rPr lang="en-US"/>
              <a:t>vice versa. You can also make the box Warm White with Black text.</a:t>
            </a:r>
            <a:endParaRPr/>
          </a:p>
        </p:txBody>
      </p:sp>
      <p:sp>
        <p:nvSpPr>
          <p:cNvPr id="620" name="Google Shape;620;p75"/>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callout left</a:t>
            </a:r>
            <a:endParaRPr/>
          </a:p>
        </p:txBody>
      </p:sp>
      <p:sp>
        <p:nvSpPr>
          <p:cNvPr id="621" name="Google Shape;621;p75"/>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76"/>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28" name="Google Shape;628;p76"/>
          <p:cNvSpPr/>
          <p:nvPr>
            <p:ph idx="1" type="body"/>
          </p:nvPr>
        </p:nvSpPr>
        <p:spPr>
          <a:xfrm>
            <a:off x="7991475" y="1658938"/>
            <a:ext cx="3735388" cy="4002087"/>
          </a:xfrm>
          <a:prstGeom prst="roundRect">
            <a:avLst>
              <a:gd fmla="val 3547" name="adj"/>
            </a:avLst>
          </a:prstGeom>
          <a:solidFill>
            <a:srgbClr val="131357"/>
          </a:solidFill>
          <a:ln>
            <a:noFill/>
          </a:ln>
          <a:effectLst>
            <a:outerShdw rotWithShape="0" algn="tl" dir="8100000" dist="127000">
              <a:srgbClr val="DBD9CC"/>
            </a:outerShdw>
          </a:effectLst>
        </p:spPr>
        <p:txBody>
          <a:bodyPr anchorCtr="0" anchor="ctr" bIns="182875" lIns="182875" spcFirstLastPara="1" rIns="182875" wrap="square" tIns="182875">
            <a:noAutofit/>
          </a:bodyPr>
          <a:lstStyle/>
          <a:p>
            <a:pPr indent="0" lvl="0" marL="0" rtl="0" algn="l">
              <a:lnSpc>
                <a:spcPct val="120000"/>
              </a:lnSpc>
              <a:spcBef>
                <a:spcPts val="0"/>
              </a:spcBef>
              <a:spcAft>
                <a:spcPts val="0"/>
              </a:spcAft>
              <a:buClr>
                <a:schemeClr val="accent4"/>
              </a:buClr>
              <a:buSzPts val="1800"/>
              <a:buNone/>
            </a:pPr>
            <a:r>
              <a:rPr lang="en-US">
                <a:solidFill>
                  <a:schemeClr val="accent4"/>
                </a:solidFill>
              </a:rPr>
              <a:t>Use this shape to create a text callout or feature. </a:t>
            </a:r>
            <a:endParaRPr/>
          </a:p>
          <a:p>
            <a:pPr indent="0" lvl="0" marL="0" rtl="0" algn="l">
              <a:lnSpc>
                <a:spcPct val="120000"/>
              </a:lnSpc>
              <a:spcBef>
                <a:spcPts val="400"/>
              </a:spcBef>
              <a:spcAft>
                <a:spcPts val="0"/>
              </a:spcAft>
              <a:buClr>
                <a:schemeClr val="lt1"/>
              </a:buClr>
              <a:buSzPts val="1800"/>
              <a:buNone/>
            </a:pPr>
            <a:r>
              <a:rPr b="0" lang="en-US"/>
              <a:t>You can use any theme color for the box.</a:t>
            </a:r>
            <a:endParaRPr/>
          </a:p>
        </p:txBody>
      </p:sp>
      <p:sp>
        <p:nvSpPr>
          <p:cNvPr id="629" name="Google Shape;629;p76"/>
          <p:cNvSpPr txBox="1"/>
          <p:nvPr>
            <p:ph idx="2" type="body"/>
          </p:nvPr>
        </p:nvSpPr>
        <p:spPr>
          <a:xfrm>
            <a:off x="482600" y="1658938"/>
            <a:ext cx="7010400" cy="40894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This slide includes a text feature or callout in addition to a block of content.</a:t>
            </a:r>
            <a:endParaRPr/>
          </a:p>
          <a:p>
            <a:pPr indent="0" lvl="1" marL="0" rtl="0" algn="l">
              <a:lnSpc>
                <a:spcPct val="120000"/>
              </a:lnSpc>
              <a:spcBef>
                <a:spcPts val="400"/>
              </a:spcBef>
              <a:spcAft>
                <a:spcPts val="0"/>
              </a:spcAft>
              <a:buClr>
                <a:schemeClr val="dk1"/>
              </a:buClr>
              <a:buSzPts val="1800"/>
              <a:buNone/>
            </a:pPr>
            <a:r>
              <a:rPr lang="en-US"/>
              <a:t>You can change the color of the box to any of the Bright or Dark colors in the color palette. For the text, use the other shade of the same color. For example, using Bright Blue with Navy text, or </a:t>
            </a:r>
            <a:br>
              <a:rPr lang="en-US"/>
            </a:br>
            <a:r>
              <a:rPr lang="en-US"/>
              <a:t>vice versa. You can also make the box Warm White with Black text.</a:t>
            </a:r>
            <a:endParaRPr/>
          </a:p>
        </p:txBody>
      </p:sp>
      <p:sp>
        <p:nvSpPr>
          <p:cNvPr id="630" name="Google Shape;630;p76"/>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callout right</a:t>
            </a:r>
            <a:endParaRPr/>
          </a:p>
        </p:txBody>
      </p:sp>
      <p:sp>
        <p:nvSpPr>
          <p:cNvPr id="631" name="Google Shape;631;p76"/>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0"/>
          <p:cNvSpPr txBox="1"/>
          <p:nvPr>
            <p:ph type="title"/>
          </p:nvPr>
        </p:nvSpPr>
        <p:spPr>
          <a:xfrm>
            <a:off x="469675" y="1802700"/>
            <a:ext cx="6862800" cy="13749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US" sz="4450"/>
              <a:t>Growth at a Glance: Reflex Grant Reflections</a:t>
            </a:r>
            <a:endParaRPr sz="4450"/>
          </a:p>
        </p:txBody>
      </p:sp>
      <p:sp>
        <p:nvSpPr>
          <p:cNvPr id="378" name="Google Shape;378;p50"/>
          <p:cNvSpPr txBox="1"/>
          <p:nvPr/>
        </p:nvSpPr>
        <p:spPr>
          <a:xfrm>
            <a:off x="2911400" y="6450750"/>
            <a:ext cx="3637200" cy="204000"/>
          </a:xfrm>
          <a:prstGeom prst="rect">
            <a:avLst/>
          </a:prstGeom>
          <a:noFill/>
          <a:ln>
            <a:noFill/>
          </a:ln>
        </p:spPr>
        <p:txBody>
          <a:bodyPr anchorCtr="0" anchor="t" bIns="0" lIns="0" spcFirstLastPara="1" rIns="0" wrap="square" tIns="0">
            <a:normAutofit/>
          </a:bodyPr>
          <a:lstStyle/>
          <a:p>
            <a:pPr indent="0" lvl="0" marL="0" marR="0" rtl="0" algn="ctr">
              <a:lnSpc>
                <a:spcPct val="90000"/>
              </a:lnSpc>
              <a:spcBef>
                <a:spcPts val="0"/>
              </a:spcBef>
              <a:spcAft>
                <a:spcPts val="0"/>
              </a:spcAft>
              <a:buClr>
                <a:srgbClr val="000000"/>
              </a:buClr>
              <a:buSzPts val="3330"/>
              <a:buFont typeface="Arial"/>
              <a:buNone/>
            </a:pPr>
            <a:r>
              <a:rPr i="1" lang="en-US" sz="968" u="none" cap="none" strike="noStrike">
                <a:solidFill>
                  <a:srgbClr val="FFFFFF"/>
                </a:solidFill>
                <a:latin typeface="Livvic"/>
                <a:ea typeface="Livvic"/>
                <a:cs typeface="Livvic"/>
                <a:sym typeface="Livvic"/>
              </a:rPr>
              <a:t>Find all of your data on the Dashboard!</a:t>
            </a:r>
            <a:endParaRPr i="0" sz="968" u="none" cap="none" strike="noStrike">
              <a:solidFill>
                <a:srgbClr val="F0F0F0"/>
              </a:solidFill>
              <a:latin typeface="Livvic"/>
              <a:ea typeface="Livvic"/>
              <a:cs typeface="Livvic"/>
              <a:sym typeface="Livvic"/>
            </a:endParaRPr>
          </a:p>
        </p:txBody>
      </p:sp>
      <p:sp>
        <p:nvSpPr>
          <p:cNvPr id="379" name="Google Shape;379;p50"/>
          <p:cNvSpPr/>
          <p:nvPr>
            <p:ph idx="1" type="body"/>
          </p:nvPr>
        </p:nvSpPr>
        <p:spPr>
          <a:xfrm>
            <a:off x="520500" y="3931300"/>
            <a:ext cx="2003700" cy="2013900"/>
          </a:xfrm>
          <a:prstGeom prst="roundRect">
            <a:avLst>
              <a:gd fmla="val 4702" name="adj"/>
            </a:avLst>
          </a:prstGeom>
          <a:solidFill>
            <a:srgbClr val="131357"/>
          </a:solidFill>
          <a:ln>
            <a:noFill/>
          </a:ln>
          <a:effectLst>
            <a:outerShdw rotWithShape="0" algn="tr" dir="8100000" dist="105683">
              <a:srgbClr val="333333"/>
            </a:outerShdw>
          </a:effectLst>
        </p:spPr>
        <p:txBody>
          <a:bodyPr anchorCtr="0" anchor="ctr" bIns="101450" lIns="101450" spcFirstLastPara="1" rIns="101450" wrap="square" tIns="101450">
            <a:noAutofit/>
          </a:bodyPr>
          <a:lstStyle/>
          <a:p>
            <a:pPr indent="0" lvl="0" marL="0" rtl="0" algn="ctr">
              <a:lnSpc>
                <a:spcPct val="120000"/>
              </a:lnSpc>
              <a:spcBef>
                <a:spcPts val="0"/>
              </a:spcBef>
              <a:spcAft>
                <a:spcPts val="0"/>
              </a:spcAft>
              <a:buClr>
                <a:schemeClr val="accent4"/>
              </a:buClr>
              <a:buSzPts val="1331"/>
              <a:buNone/>
            </a:pPr>
            <a:r>
              <a:rPr b="1" lang="en-US" sz="1421">
                <a:solidFill>
                  <a:schemeClr val="accent4"/>
                </a:solidFill>
              </a:rPr>
              <a:t>Total Facts Gained</a:t>
            </a:r>
            <a:endParaRPr b="1" sz="1421">
              <a:solidFill>
                <a:schemeClr val="accent4"/>
              </a:solidFill>
            </a:endParaRPr>
          </a:p>
          <a:p>
            <a:pPr indent="0" lvl="0" marL="0" rtl="0" algn="ctr">
              <a:lnSpc>
                <a:spcPct val="120000"/>
              </a:lnSpc>
              <a:spcBef>
                <a:spcPts val="0"/>
              </a:spcBef>
              <a:spcAft>
                <a:spcPts val="0"/>
              </a:spcAft>
              <a:buClr>
                <a:schemeClr val="accent4"/>
              </a:buClr>
              <a:buSzPts val="1331"/>
              <a:buNone/>
            </a:pPr>
            <a:r>
              <a:rPr b="1" lang="en-US" sz="1421">
                <a:solidFill>
                  <a:schemeClr val="accent4"/>
                </a:solidFill>
              </a:rPr>
              <a:t>###</a:t>
            </a:r>
            <a:endParaRPr b="1" sz="1421">
              <a:solidFill>
                <a:schemeClr val="accent4"/>
              </a:solidFill>
            </a:endParaRPr>
          </a:p>
        </p:txBody>
      </p:sp>
      <p:sp>
        <p:nvSpPr>
          <p:cNvPr id="380" name="Google Shape;380;p50"/>
          <p:cNvSpPr/>
          <p:nvPr>
            <p:ph idx="2" type="body"/>
          </p:nvPr>
        </p:nvSpPr>
        <p:spPr>
          <a:xfrm>
            <a:off x="2677460" y="3931300"/>
            <a:ext cx="2003700" cy="2015700"/>
          </a:xfrm>
          <a:prstGeom prst="roundRect">
            <a:avLst>
              <a:gd fmla="val 4702" name="adj"/>
            </a:avLst>
          </a:prstGeom>
          <a:solidFill>
            <a:srgbClr val="094315"/>
          </a:solidFill>
          <a:ln>
            <a:noFill/>
          </a:ln>
          <a:effectLst>
            <a:outerShdw rotWithShape="0" algn="tr" dir="8100000" dist="105683">
              <a:srgbClr val="333333"/>
            </a:outerShdw>
          </a:effectLst>
        </p:spPr>
        <p:txBody>
          <a:bodyPr anchorCtr="0" anchor="ctr" bIns="101450" lIns="101450" spcFirstLastPara="1" rIns="101450" wrap="square" tIns="101450">
            <a:normAutofit/>
          </a:bodyPr>
          <a:lstStyle/>
          <a:p>
            <a:pPr indent="0" lvl="0" marL="0" rtl="0" algn="ctr">
              <a:spcBef>
                <a:spcPts val="0"/>
              </a:spcBef>
              <a:spcAft>
                <a:spcPts val="0"/>
              </a:spcAft>
              <a:buClr>
                <a:schemeClr val="accent4"/>
              </a:buClr>
              <a:buSzPts val="1331"/>
              <a:buNone/>
            </a:pPr>
            <a:r>
              <a:rPr b="1" lang="en-US" sz="1421">
                <a:solidFill>
                  <a:schemeClr val="accent5"/>
                </a:solidFill>
              </a:rPr>
              <a:t>Total Facts Solved</a:t>
            </a:r>
            <a:endParaRPr b="1" sz="1421">
              <a:solidFill>
                <a:schemeClr val="accent5"/>
              </a:solidFill>
            </a:endParaRPr>
          </a:p>
          <a:p>
            <a:pPr indent="0" lvl="0" marL="0" rtl="0" algn="ctr">
              <a:spcBef>
                <a:spcPts val="0"/>
              </a:spcBef>
              <a:spcAft>
                <a:spcPts val="0"/>
              </a:spcAft>
              <a:buClr>
                <a:schemeClr val="accent4"/>
              </a:buClr>
              <a:buSzPts val="1331"/>
              <a:buNone/>
            </a:pPr>
            <a:r>
              <a:rPr b="1" lang="en-US" sz="1421">
                <a:solidFill>
                  <a:schemeClr val="accent5"/>
                </a:solidFill>
              </a:rPr>
              <a:t>###</a:t>
            </a:r>
            <a:endParaRPr sz="888">
              <a:solidFill>
                <a:schemeClr val="accent5"/>
              </a:solidFill>
            </a:endParaRPr>
          </a:p>
        </p:txBody>
      </p:sp>
      <p:sp>
        <p:nvSpPr>
          <p:cNvPr id="381" name="Google Shape;381;p50"/>
          <p:cNvSpPr/>
          <p:nvPr>
            <p:ph idx="4294967295" type="body"/>
          </p:nvPr>
        </p:nvSpPr>
        <p:spPr>
          <a:xfrm>
            <a:off x="4834420" y="3931300"/>
            <a:ext cx="2003700" cy="2015700"/>
          </a:xfrm>
          <a:prstGeom prst="roundRect">
            <a:avLst>
              <a:gd fmla="val 4702" name="adj"/>
            </a:avLst>
          </a:prstGeom>
          <a:solidFill>
            <a:srgbClr val="540B4E"/>
          </a:solidFill>
          <a:ln>
            <a:noFill/>
          </a:ln>
          <a:effectLst>
            <a:outerShdw rotWithShape="0" algn="tr" dir="8100000" dist="105683">
              <a:srgbClr val="333333"/>
            </a:outerShdw>
          </a:effectLst>
        </p:spPr>
        <p:txBody>
          <a:bodyPr anchorCtr="0" anchor="ctr" bIns="101450" lIns="101450" spcFirstLastPara="1" rIns="101450" wrap="square" tIns="101450">
            <a:noAutofit/>
          </a:bodyPr>
          <a:lstStyle/>
          <a:p>
            <a:pPr indent="0" lvl="0" marL="0" rtl="0" algn="ctr">
              <a:spcBef>
                <a:spcPts val="0"/>
              </a:spcBef>
              <a:spcAft>
                <a:spcPts val="0"/>
              </a:spcAft>
              <a:buClr>
                <a:schemeClr val="accent4"/>
              </a:buClr>
              <a:buSzPts val="1331"/>
              <a:buNone/>
            </a:pPr>
            <a:r>
              <a:rPr lang="en-US" sz="1421">
                <a:solidFill>
                  <a:schemeClr val="accent6"/>
                </a:solidFill>
              </a:rPr>
              <a:t>Green Light %</a:t>
            </a:r>
            <a:endParaRPr sz="1421">
              <a:solidFill>
                <a:schemeClr val="accent6"/>
              </a:solidFill>
            </a:endParaRPr>
          </a:p>
          <a:p>
            <a:pPr indent="0" lvl="0" marL="0" rtl="0" algn="ctr">
              <a:spcBef>
                <a:spcPts val="0"/>
              </a:spcBef>
              <a:spcAft>
                <a:spcPts val="0"/>
              </a:spcAft>
              <a:buClr>
                <a:schemeClr val="accent4"/>
              </a:buClr>
              <a:buSzPts val="1331"/>
              <a:buNone/>
            </a:pPr>
            <a:r>
              <a:rPr lang="en-US" sz="1421">
                <a:solidFill>
                  <a:schemeClr val="accent6"/>
                </a:solidFill>
              </a:rPr>
              <a:t>###</a:t>
            </a:r>
            <a:endParaRPr sz="1421">
              <a:solidFill>
                <a:schemeClr val="accent6"/>
              </a:solidFill>
            </a:endParaRPr>
          </a:p>
        </p:txBody>
      </p:sp>
      <p:sp>
        <p:nvSpPr>
          <p:cNvPr id="382" name="Google Shape;382;p50"/>
          <p:cNvSpPr/>
          <p:nvPr>
            <p:ph idx="4294967295" type="body"/>
          </p:nvPr>
        </p:nvSpPr>
        <p:spPr>
          <a:xfrm>
            <a:off x="6991380" y="3931300"/>
            <a:ext cx="2003700" cy="2015700"/>
          </a:xfrm>
          <a:prstGeom prst="roundRect">
            <a:avLst>
              <a:gd fmla="val 4702" name="adj"/>
            </a:avLst>
          </a:prstGeom>
          <a:solidFill>
            <a:srgbClr val="82190C"/>
          </a:solidFill>
          <a:ln>
            <a:noFill/>
          </a:ln>
          <a:effectLst>
            <a:outerShdw rotWithShape="0" algn="tr" dir="8100000" dist="105683">
              <a:srgbClr val="333333"/>
            </a:outerShdw>
          </a:effectLst>
        </p:spPr>
        <p:txBody>
          <a:bodyPr anchorCtr="0" anchor="ctr" bIns="101450" lIns="101450" spcFirstLastPara="1" rIns="101450" wrap="square" tIns="101450">
            <a:noAutofit/>
          </a:bodyPr>
          <a:lstStyle/>
          <a:p>
            <a:pPr indent="0" lvl="0" marL="0" rtl="0" algn="ctr">
              <a:spcBef>
                <a:spcPts val="0"/>
              </a:spcBef>
              <a:spcAft>
                <a:spcPts val="0"/>
              </a:spcAft>
              <a:buClr>
                <a:schemeClr val="accent4"/>
              </a:buClr>
              <a:buSzPts val="1331"/>
              <a:buNone/>
            </a:pPr>
            <a:r>
              <a:rPr lang="en-US" sz="1421">
                <a:solidFill>
                  <a:schemeClr val="accent3"/>
                </a:solidFill>
              </a:rPr>
              <a:t>Average Fluency Growth</a:t>
            </a:r>
            <a:endParaRPr sz="1421">
              <a:solidFill>
                <a:schemeClr val="accent3"/>
              </a:solidFill>
            </a:endParaRPr>
          </a:p>
          <a:p>
            <a:pPr indent="0" lvl="0" marL="0" rtl="0" algn="ctr">
              <a:spcBef>
                <a:spcPts val="0"/>
              </a:spcBef>
              <a:spcAft>
                <a:spcPts val="0"/>
              </a:spcAft>
              <a:buClr>
                <a:schemeClr val="accent4"/>
              </a:buClr>
              <a:buSzPts val="1331"/>
              <a:buNone/>
            </a:pPr>
            <a:r>
              <a:rPr lang="en-US" sz="1421">
                <a:solidFill>
                  <a:schemeClr val="accent3"/>
                </a:solidFill>
              </a:rPr>
              <a:t>###</a:t>
            </a:r>
            <a:endParaRPr sz="1421">
              <a:solidFill>
                <a:schemeClr val="accent3"/>
              </a:solidFill>
            </a:endParaRPr>
          </a:p>
        </p:txBody>
      </p:sp>
      <p:pic>
        <p:nvPicPr>
          <p:cNvPr id="383" name="Google Shape;383;p50" title="Layer2.png"/>
          <p:cNvPicPr preferRelativeResize="0"/>
          <p:nvPr/>
        </p:nvPicPr>
        <p:blipFill>
          <a:blip r:embed="rId3">
            <a:alphaModFix/>
          </a:blip>
          <a:stretch>
            <a:fillRect/>
          </a:stretch>
        </p:blipFill>
        <p:spPr>
          <a:xfrm>
            <a:off x="8334371" y="2030225"/>
            <a:ext cx="2561850" cy="37475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77"/>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37" name="Google Shape;637;p77"/>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three feature boxes</a:t>
            </a:r>
            <a:endParaRPr/>
          </a:p>
        </p:txBody>
      </p:sp>
      <p:sp>
        <p:nvSpPr>
          <p:cNvPr id="638" name="Google Shape;638;p77"/>
          <p:cNvSpPr/>
          <p:nvPr>
            <p:ph idx="1" type="body"/>
          </p:nvPr>
        </p:nvSpPr>
        <p:spPr>
          <a:xfrm>
            <a:off x="457200" y="1917970"/>
            <a:ext cx="3611880" cy="3630168"/>
          </a:xfrm>
          <a:prstGeom prst="roundRect">
            <a:avLst>
              <a:gd fmla="val 4702" name="adj"/>
            </a:avLst>
          </a:prstGeom>
          <a:solidFill>
            <a:srgbClr val="131357"/>
          </a:solidFill>
          <a:ln>
            <a:noFill/>
          </a:ln>
          <a:effectLst>
            <a:outerShdw rotWithShape="0" algn="tr" dir="8100000" dist="190500">
              <a:srgbClr val="DBD9CC"/>
            </a:outerShdw>
          </a:effectLst>
        </p:spPr>
        <p:txBody>
          <a:bodyPr anchorCtr="0" anchor="ctr" bIns="182875" lIns="182875" spcFirstLastPara="1" rIns="182875" wrap="square" tIns="182875">
            <a:noAutofit/>
          </a:bodyPr>
          <a:lstStyle/>
          <a:p>
            <a:pPr indent="0" lvl="0" marL="0" rtl="0" algn="l">
              <a:lnSpc>
                <a:spcPct val="120000"/>
              </a:lnSpc>
              <a:spcBef>
                <a:spcPts val="0"/>
              </a:spcBef>
              <a:spcAft>
                <a:spcPts val="0"/>
              </a:spcAft>
              <a:buClr>
                <a:schemeClr val="accent4"/>
              </a:buClr>
              <a:buSzPts val="2400"/>
              <a:buNone/>
            </a:pPr>
            <a:r>
              <a:t/>
            </a:r>
            <a:endParaRPr/>
          </a:p>
        </p:txBody>
      </p:sp>
      <p:sp>
        <p:nvSpPr>
          <p:cNvPr id="639" name="Google Shape;639;p77"/>
          <p:cNvSpPr/>
          <p:nvPr>
            <p:ph idx="2" type="body"/>
          </p:nvPr>
        </p:nvSpPr>
        <p:spPr>
          <a:xfrm>
            <a:off x="4290059" y="1917970"/>
            <a:ext cx="3611880" cy="3633744"/>
          </a:xfrm>
          <a:prstGeom prst="roundRect">
            <a:avLst>
              <a:gd fmla="val 4702" name="adj"/>
            </a:avLst>
          </a:prstGeom>
          <a:solidFill>
            <a:srgbClr val="094315"/>
          </a:solidFill>
          <a:ln>
            <a:noFill/>
          </a:ln>
          <a:effectLst>
            <a:outerShdw rotWithShape="0" algn="tr" dir="8100000" dist="190500">
              <a:srgbClr val="DBD9CC"/>
            </a:outerShdw>
          </a:effectLst>
        </p:spPr>
        <p:txBody>
          <a:bodyPr anchorCtr="0" anchor="ctr" bIns="182875" lIns="182875" spcFirstLastPara="1" rIns="182875" wrap="square" tIns="182875">
            <a:noAutofit/>
          </a:bodyPr>
          <a:lstStyle/>
          <a:p>
            <a:pPr indent="0" lvl="0" marL="0" rtl="0" algn="l">
              <a:lnSpc>
                <a:spcPct val="120000"/>
              </a:lnSpc>
              <a:spcBef>
                <a:spcPts val="0"/>
              </a:spcBef>
              <a:spcAft>
                <a:spcPts val="0"/>
              </a:spcAft>
              <a:buClr>
                <a:schemeClr val="accent5"/>
              </a:buClr>
              <a:buSzPts val="2400"/>
              <a:buNone/>
            </a:pPr>
            <a:r>
              <a:t/>
            </a:r>
            <a:endParaRPr/>
          </a:p>
        </p:txBody>
      </p:sp>
      <p:sp>
        <p:nvSpPr>
          <p:cNvPr id="640" name="Google Shape;640;p77"/>
          <p:cNvSpPr/>
          <p:nvPr>
            <p:ph idx="3" type="body"/>
          </p:nvPr>
        </p:nvSpPr>
        <p:spPr>
          <a:xfrm>
            <a:off x="8122919" y="1917970"/>
            <a:ext cx="3611880" cy="3633744"/>
          </a:xfrm>
          <a:prstGeom prst="roundRect">
            <a:avLst>
              <a:gd fmla="val 4702" name="adj"/>
            </a:avLst>
          </a:prstGeom>
          <a:solidFill>
            <a:srgbClr val="540B4E"/>
          </a:solidFill>
          <a:ln>
            <a:noFill/>
          </a:ln>
          <a:effectLst>
            <a:outerShdw rotWithShape="0" algn="tr" dir="8100000" dist="190500">
              <a:srgbClr val="DBD9CC"/>
            </a:outerShdw>
          </a:effectLst>
        </p:spPr>
        <p:txBody>
          <a:bodyPr anchorCtr="0" anchor="ctr" bIns="182875" lIns="182875" spcFirstLastPara="1" rIns="182875" wrap="square" tIns="182875">
            <a:noAutofit/>
          </a:bodyPr>
          <a:lstStyle/>
          <a:p>
            <a:pPr indent="0" lvl="0" marL="0" rtl="0" algn="l">
              <a:lnSpc>
                <a:spcPct val="120000"/>
              </a:lnSpc>
              <a:spcBef>
                <a:spcPts val="0"/>
              </a:spcBef>
              <a:spcAft>
                <a:spcPts val="0"/>
              </a:spcAft>
              <a:buClr>
                <a:schemeClr val="accent6"/>
              </a:buClr>
              <a:buSzPts val="2400"/>
              <a:buNone/>
            </a:pPr>
            <a:r>
              <a:t/>
            </a:r>
            <a:endParaRPr/>
          </a:p>
        </p:txBody>
      </p:sp>
      <p:sp>
        <p:nvSpPr>
          <p:cNvPr id="641" name="Google Shape;641;p77"/>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78"/>
          <p:cNvSpPr/>
          <p:nvPr>
            <p:ph idx="1" type="body"/>
          </p:nvPr>
        </p:nvSpPr>
        <p:spPr>
          <a:xfrm>
            <a:off x="481940"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p>
        </p:txBody>
      </p:sp>
      <p:sp>
        <p:nvSpPr>
          <p:cNvPr id="647" name="Google Shape;647;p78"/>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48" name="Google Shape;648;p78"/>
          <p:cNvSpPr/>
          <p:nvPr>
            <p:ph idx="2" type="body"/>
          </p:nvPr>
        </p:nvSpPr>
        <p:spPr>
          <a:xfrm>
            <a:off x="3333781"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p>
        </p:txBody>
      </p:sp>
      <p:sp>
        <p:nvSpPr>
          <p:cNvPr id="649" name="Google Shape;649;p78"/>
          <p:cNvSpPr/>
          <p:nvPr>
            <p:ph idx="3" type="body"/>
          </p:nvPr>
        </p:nvSpPr>
        <p:spPr>
          <a:xfrm>
            <a:off x="6185623"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p>
        </p:txBody>
      </p:sp>
      <p:sp>
        <p:nvSpPr>
          <p:cNvPr id="650" name="Google Shape;650;p78"/>
          <p:cNvSpPr/>
          <p:nvPr>
            <p:ph idx="4" type="body"/>
          </p:nvPr>
        </p:nvSpPr>
        <p:spPr>
          <a:xfrm>
            <a:off x="9055571" y="1584356"/>
            <a:ext cx="2578132" cy="4108639"/>
          </a:xfrm>
          <a:prstGeom prst="roundRect">
            <a:avLst>
              <a:gd fmla="val 4631"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p>
        </p:txBody>
      </p:sp>
      <p:sp>
        <p:nvSpPr>
          <p:cNvPr id="651" name="Google Shape;651;p78"/>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4 column boxes</a:t>
            </a:r>
            <a:endParaRPr/>
          </a:p>
        </p:txBody>
      </p:sp>
      <p:sp>
        <p:nvSpPr>
          <p:cNvPr id="652" name="Google Shape;652;p78"/>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79"/>
          <p:cNvSpPr/>
          <p:nvPr>
            <p:ph idx="1" type="body"/>
          </p:nvPr>
        </p:nvSpPr>
        <p:spPr>
          <a:xfrm>
            <a:off x="481463" y="3772755"/>
            <a:ext cx="2578608" cy="1920240"/>
          </a:xfrm>
          <a:prstGeom prst="roundRect">
            <a:avLst>
              <a:gd fmla="val 8108" name="adj"/>
            </a:avLst>
          </a:prstGeom>
          <a:solidFill>
            <a:schemeClr val="dk1"/>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lt1"/>
              </a:buClr>
              <a:buSzPts val="1400"/>
              <a:buNone/>
            </a:pPr>
            <a:r>
              <a:rPr lang="en-US">
                <a:solidFill>
                  <a:schemeClr val="lt1"/>
                </a:solidFill>
              </a:rPr>
              <a:t>Lorem ipsum dolor</a:t>
            </a:r>
            <a:endParaRPr/>
          </a:p>
          <a:p>
            <a:pPr indent="0" lvl="1" marL="0" rtl="0" algn="l">
              <a:lnSpc>
                <a:spcPct val="100000"/>
              </a:lnSpc>
              <a:spcBef>
                <a:spcPts val="400"/>
              </a:spcBef>
              <a:spcAft>
                <a:spcPts val="0"/>
              </a:spcAft>
              <a:buClr>
                <a:schemeClr val="lt1"/>
              </a:buClr>
              <a:buSzPts val="1400"/>
              <a:buNone/>
            </a:pPr>
            <a:r>
              <a:rPr lang="en-US">
                <a:solidFill>
                  <a:schemeClr val="lt1"/>
                </a:solidFill>
              </a:rPr>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solidFill>
                <a:schemeClr val="lt1"/>
              </a:solidFill>
            </a:endParaRPr>
          </a:p>
        </p:txBody>
      </p:sp>
      <p:sp>
        <p:nvSpPr>
          <p:cNvPr id="658" name="Google Shape;658;p79"/>
          <p:cNvSpPr/>
          <p:nvPr>
            <p:ph idx="2" type="body"/>
          </p:nvPr>
        </p:nvSpPr>
        <p:spPr>
          <a:xfrm>
            <a:off x="3341354" y="3772755"/>
            <a:ext cx="2578608" cy="1920240"/>
          </a:xfrm>
          <a:prstGeom prst="roundRect">
            <a:avLst>
              <a:gd fmla="val 8108" name="adj"/>
            </a:avLst>
          </a:prstGeom>
          <a:solidFill>
            <a:schemeClr val="dk1"/>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lt1"/>
              </a:buClr>
              <a:buSzPts val="1400"/>
              <a:buNone/>
            </a:pPr>
            <a:r>
              <a:rPr lang="en-US">
                <a:solidFill>
                  <a:schemeClr val="lt1"/>
                </a:solidFill>
              </a:rPr>
              <a:t>Lorem ipsum dolor</a:t>
            </a:r>
            <a:endParaRPr/>
          </a:p>
          <a:p>
            <a:pPr indent="0" lvl="1" marL="0" rtl="0" algn="l">
              <a:lnSpc>
                <a:spcPct val="100000"/>
              </a:lnSpc>
              <a:spcBef>
                <a:spcPts val="400"/>
              </a:spcBef>
              <a:spcAft>
                <a:spcPts val="0"/>
              </a:spcAft>
              <a:buClr>
                <a:schemeClr val="lt1"/>
              </a:buClr>
              <a:buSzPts val="1400"/>
              <a:buNone/>
            </a:pPr>
            <a:r>
              <a:rPr lang="en-US">
                <a:solidFill>
                  <a:schemeClr val="lt1"/>
                </a:solidFill>
              </a:rPr>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solidFill>
                <a:schemeClr val="lt1"/>
              </a:solidFill>
            </a:endParaRPr>
          </a:p>
        </p:txBody>
      </p:sp>
      <p:sp>
        <p:nvSpPr>
          <p:cNvPr id="659" name="Google Shape;659;p79"/>
          <p:cNvSpPr/>
          <p:nvPr>
            <p:ph idx="3" type="body"/>
          </p:nvPr>
        </p:nvSpPr>
        <p:spPr>
          <a:xfrm>
            <a:off x="6193195" y="3772755"/>
            <a:ext cx="2578608" cy="1920240"/>
          </a:xfrm>
          <a:prstGeom prst="roundRect">
            <a:avLst>
              <a:gd fmla="val 8108" name="adj"/>
            </a:avLst>
          </a:prstGeom>
          <a:solidFill>
            <a:schemeClr val="dk1"/>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lt1"/>
              </a:buClr>
              <a:buSzPts val="1400"/>
              <a:buNone/>
            </a:pPr>
            <a:r>
              <a:rPr lang="en-US">
                <a:solidFill>
                  <a:schemeClr val="lt1"/>
                </a:solidFill>
              </a:rPr>
              <a:t>Lorem ipsum dolor</a:t>
            </a:r>
            <a:endParaRPr/>
          </a:p>
          <a:p>
            <a:pPr indent="0" lvl="1" marL="0" rtl="0" algn="l">
              <a:lnSpc>
                <a:spcPct val="100000"/>
              </a:lnSpc>
              <a:spcBef>
                <a:spcPts val="400"/>
              </a:spcBef>
              <a:spcAft>
                <a:spcPts val="0"/>
              </a:spcAft>
              <a:buClr>
                <a:schemeClr val="lt1"/>
              </a:buClr>
              <a:buSzPts val="1400"/>
              <a:buNone/>
            </a:pPr>
            <a:r>
              <a:rPr lang="en-US">
                <a:solidFill>
                  <a:schemeClr val="lt1"/>
                </a:solidFill>
              </a:rPr>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solidFill>
                <a:schemeClr val="lt1"/>
              </a:solidFill>
            </a:endParaRPr>
          </a:p>
        </p:txBody>
      </p:sp>
      <p:sp>
        <p:nvSpPr>
          <p:cNvPr id="660" name="Google Shape;660;p79"/>
          <p:cNvSpPr/>
          <p:nvPr>
            <p:ph idx="4" type="body"/>
          </p:nvPr>
        </p:nvSpPr>
        <p:spPr>
          <a:xfrm>
            <a:off x="9045036" y="3772755"/>
            <a:ext cx="2578608" cy="1920240"/>
          </a:xfrm>
          <a:prstGeom prst="roundRect">
            <a:avLst>
              <a:gd fmla="val 8108" name="adj"/>
            </a:avLst>
          </a:prstGeom>
          <a:solidFill>
            <a:schemeClr val="dk1"/>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lt1"/>
              </a:buClr>
              <a:buSzPts val="1400"/>
              <a:buNone/>
            </a:pPr>
            <a:r>
              <a:rPr lang="en-US">
                <a:solidFill>
                  <a:schemeClr val="lt1"/>
                </a:solidFill>
              </a:rPr>
              <a:t>Lorem ipsum dolor</a:t>
            </a:r>
            <a:endParaRPr/>
          </a:p>
          <a:p>
            <a:pPr indent="0" lvl="1" marL="0" rtl="0" algn="l">
              <a:lnSpc>
                <a:spcPct val="100000"/>
              </a:lnSpc>
              <a:spcBef>
                <a:spcPts val="400"/>
              </a:spcBef>
              <a:spcAft>
                <a:spcPts val="0"/>
              </a:spcAft>
              <a:buClr>
                <a:schemeClr val="lt1"/>
              </a:buClr>
              <a:buSzPts val="1400"/>
              <a:buNone/>
            </a:pPr>
            <a:r>
              <a:rPr lang="en-US">
                <a:solidFill>
                  <a:schemeClr val="lt1"/>
                </a:solidFill>
              </a:rPr>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solidFill>
                <a:schemeClr val="lt1"/>
              </a:solidFill>
            </a:endParaRPr>
          </a:p>
        </p:txBody>
      </p:sp>
      <p:sp>
        <p:nvSpPr>
          <p:cNvPr id="661" name="Google Shape;661;p79"/>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62" name="Google Shape;662;p79"/>
          <p:cNvSpPr/>
          <p:nvPr>
            <p:ph idx="5" type="body"/>
          </p:nvPr>
        </p:nvSpPr>
        <p:spPr>
          <a:xfrm>
            <a:off x="481463"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p:txBody>
      </p:sp>
      <p:sp>
        <p:nvSpPr>
          <p:cNvPr id="663" name="Google Shape;663;p79"/>
          <p:cNvSpPr/>
          <p:nvPr>
            <p:ph idx="6" type="body"/>
          </p:nvPr>
        </p:nvSpPr>
        <p:spPr>
          <a:xfrm>
            <a:off x="3341354"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p>
        </p:txBody>
      </p:sp>
      <p:sp>
        <p:nvSpPr>
          <p:cNvPr id="664" name="Google Shape;664;p79"/>
          <p:cNvSpPr/>
          <p:nvPr>
            <p:ph idx="7" type="body"/>
          </p:nvPr>
        </p:nvSpPr>
        <p:spPr>
          <a:xfrm>
            <a:off x="6193195"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p>
        </p:txBody>
      </p:sp>
      <p:sp>
        <p:nvSpPr>
          <p:cNvPr id="665" name="Google Shape;665;p79"/>
          <p:cNvSpPr/>
          <p:nvPr>
            <p:ph idx="8" type="body"/>
          </p:nvPr>
        </p:nvSpPr>
        <p:spPr>
          <a:xfrm>
            <a:off x="9045036" y="1584356"/>
            <a:ext cx="2578608" cy="1920240"/>
          </a:xfrm>
          <a:prstGeom prst="roundRect">
            <a:avLst>
              <a:gd fmla="val 8108" name="adj"/>
            </a:avLst>
          </a:prstGeom>
          <a:solidFill>
            <a:schemeClr val="lt2"/>
          </a:solidFill>
          <a:ln>
            <a:noFill/>
          </a:ln>
          <a:effectLst>
            <a:outerShdw rotWithShape="0" algn="tl" dir="8100000" dist="127000">
              <a:srgbClr val="DBD9CC"/>
            </a:outerShdw>
          </a:effectLst>
        </p:spPr>
        <p:txBody>
          <a:bodyPr anchorCtr="0" anchor="t" bIns="182875" lIns="182875" spcFirstLastPara="1" rIns="182875" wrap="square" tIns="182875">
            <a:noAutofit/>
          </a:bodyPr>
          <a:lstStyle/>
          <a:p>
            <a:pPr indent="0" lvl="0" marL="0" rtl="0" algn="l">
              <a:lnSpc>
                <a:spcPct val="100000"/>
              </a:lnSpc>
              <a:spcBef>
                <a:spcPts val="0"/>
              </a:spcBef>
              <a:spcAft>
                <a:spcPts val="0"/>
              </a:spcAft>
              <a:buClr>
                <a:schemeClr val="dk1"/>
              </a:buClr>
              <a:buSzPts val="1400"/>
              <a:buNone/>
            </a:pPr>
            <a:r>
              <a:rPr lang="en-US"/>
              <a:t>Lorem ipsum dolor</a:t>
            </a:r>
            <a:endParaRPr/>
          </a:p>
          <a:p>
            <a:pPr indent="0" lvl="1" marL="0" rtl="0" algn="l">
              <a:lnSpc>
                <a:spcPct val="100000"/>
              </a:lnSpc>
              <a:spcBef>
                <a:spcPts val="400"/>
              </a:spcBef>
              <a:spcAft>
                <a:spcPts val="0"/>
              </a:spcAft>
              <a:buClr>
                <a:schemeClr val="dk1"/>
              </a:buClr>
              <a:buSzPts val="1400"/>
              <a:buNone/>
            </a:pPr>
            <a:r>
              <a:rPr lang="en-US"/>
              <a:t>Lorem ipsum dolor sit amet, consectetur adipiscing elit. </a:t>
            </a:r>
            <a:endParaRPr/>
          </a:p>
          <a:p>
            <a:pPr indent="0" lvl="0" marL="0" rtl="0" algn="l">
              <a:lnSpc>
                <a:spcPct val="100000"/>
              </a:lnSpc>
              <a:spcBef>
                <a:spcPts val="400"/>
              </a:spcBef>
              <a:spcAft>
                <a:spcPts val="0"/>
              </a:spcAft>
              <a:buClr>
                <a:schemeClr val="dk1"/>
              </a:buClr>
              <a:buSzPts val="1400"/>
              <a:buNone/>
            </a:pPr>
            <a:r>
              <a:t/>
            </a:r>
            <a:endParaRPr/>
          </a:p>
        </p:txBody>
      </p:sp>
      <p:sp>
        <p:nvSpPr>
          <p:cNvPr id="666" name="Google Shape;666;p79"/>
          <p:cNvSpPr txBox="1"/>
          <p:nvPr>
            <p:ph type="title"/>
          </p:nvPr>
        </p:nvSpPr>
        <p:spPr>
          <a:xfrm>
            <a:off x="481940" y="673221"/>
            <a:ext cx="11245602" cy="45846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grid of 8</a:t>
            </a:r>
            <a:endParaRPr/>
          </a:p>
        </p:txBody>
      </p:sp>
      <p:sp>
        <p:nvSpPr>
          <p:cNvPr id="667" name="Google Shape;667;p79"/>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80"/>
          <p:cNvSpPr/>
          <p:nvPr/>
        </p:nvSpPr>
        <p:spPr>
          <a:xfrm>
            <a:off x="3079571" y="1973146"/>
            <a:ext cx="1126606" cy="1126606"/>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3" name="Google Shape;673;p80"/>
          <p:cNvSpPr/>
          <p:nvPr/>
        </p:nvSpPr>
        <p:spPr>
          <a:xfrm>
            <a:off x="5779935" y="1909866"/>
            <a:ext cx="1126606" cy="1126606"/>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4" name="Google Shape;674;p80"/>
          <p:cNvSpPr/>
          <p:nvPr/>
        </p:nvSpPr>
        <p:spPr>
          <a:xfrm>
            <a:off x="8411599" y="1973146"/>
            <a:ext cx="1126606" cy="1126606"/>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5" name="Google Shape;675;p80"/>
          <p:cNvSpPr/>
          <p:nvPr/>
        </p:nvSpPr>
        <p:spPr>
          <a:xfrm>
            <a:off x="481939" y="1973146"/>
            <a:ext cx="1126606" cy="1126606"/>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6" name="Google Shape;676;p80"/>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Icons – 4 columns</a:t>
            </a:r>
            <a:endParaRPr/>
          </a:p>
        </p:txBody>
      </p:sp>
      <p:sp>
        <p:nvSpPr>
          <p:cNvPr id="677" name="Google Shape;677;p80"/>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78" name="Google Shape;678;p80"/>
          <p:cNvSpPr txBox="1"/>
          <p:nvPr>
            <p:ph idx="6" type="body"/>
          </p:nvPr>
        </p:nvSpPr>
        <p:spPr>
          <a:xfrm>
            <a:off x="500063" y="3179852"/>
            <a:ext cx="2343150" cy="1738657"/>
          </a:xfrm>
          <a:prstGeom prst="rect">
            <a:avLst/>
          </a:prstGeom>
          <a:noFill/>
          <a:ln>
            <a:noFill/>
          </a:ln>
        </p:spPr>
        <p:txBody>
          <a:bodyPr anchorCtr="0" anchor="t" bIns="0" lIns="0" spcFirstLastPara="1" rIns="182875" wrap="square" tIns="0">
            <a:noAutofit/>
          </a:bodyPr>
          <a:lstStyle/>
          <a:p>
            <a:pPr indent="0" lvl="0" marL="0" rtl="0" algn="l">
              <a:lnSpc>
                <a:spcPct val="100000"/>
              </a:lnSpc>
              <a:spcBef>
                <a:spcPts val="0"/>
              </a:spcBef>
              <a:spcAft>
                <a:spcPts val="0"/>
              </a:spcAft>
              <a:buClr>
                <a:schemeClr val="dk1"/>
              </a:buClr>
              <a:buSzPts val="1600"/>
              <a:buNone/>
            </a:pPr>
            <a:r>
              <a:rPr lang="en-US"/>
              <a:t>Icons</a:t>
            </a:r>
            <a:endParaRPr/>
          </a:p>
          <a:p>
            <a:pPr indent="0" lvl="1" marL="0" rtl="0" algn="l">
              <a:lnSpc>
                <a:spcPct val="100000"/>
              </a:lnSpc>
              <a:spcBef>
                <a:spcPts val="800"/>
              </a:spcBef>
              <a:spcAft>
                <a:spcPts val="0"/>
              </a:spcAft>
              <a:buClr>
                <a:schemeClr val="dk1"/>
              </a:buClr>
              <a:buSzPts val="1600"/>
              <a:buNone/>
            </a:pPr>
            <a:r>
              <a:rPr lang="en-US"/>
              <a:t>You can copy and paste icons from the icon library or add </a:t>
            </a:r>
            <a:br>
              <a:rPr lang="en-US"/>
            </a:br>
            <a:r>
              <a:rPr lang="en-US"/>
              <a:t>your own if they are consistent with the style.</a:t>
            </a:r>
            <a:endParaRPr/>
          </a:p>
        </p:txBody>
      </p:sp>
      <p:sp>
        <p:nvSpPr>
          <p:cNvPr id="679" name="Google Shape;679;p80"/>
          <p:cNvSpPr txBox="1"/>
          <p:nvPr>
            <p:ph idx="7" type="body"/>
          </p:nvPr>
        </p:nvSpPr>
        <p:spPr>
          <a:xfrm>
            <a:off x="3151165" y="3179852"/>
            <a:ext cx="2343150" cy="2210295"/>
          </a:xfrm>
          <a:prstGeom prst="rect">
            <a:avLst/>
          </a:prstGeom>
          <a:noFill/>
          <a:ln>
            <a:noFill/>
          </a:ln>
        </p:spPr>
        <p:txBody>
          <a:bodyPr anchorCtr="0" anchor="t" bIns="0" lIns="0" spcFirstLastPara="1" rIns="182875" wrap="square" tIns="0">
            <a:noAutofit/>
          </a:bodyPr>
          <a:lstStyle/>
          <a:p>
            <a:pPr indent="0" lvl="0" marL="0" rtl="0" algn="l">
              <a:lnSpc>
                <a:spcPct val="100000"/>
              </a:lnSpc>
              <a:spcBef>
                <a:spcPts val="0"/>
              </a:spcBef>
              <a:spcAft>
                <a:spcPts val="0"/>
              </a:spcAft>
              <a:buClr>
                <a:schemeClr val="dk1"/>
              </a:buClr>
              <a:buSzPts val="1600"/>
              <a:buNone/>
            </a:pPr>
            <a:r>
              <a:rPr lang="en-US"/>
              <a:t>Scale</a:t>
            </a:r>
            <a:endParaRPr/>
          </a:p>
          <a:p>
            <a:pPr indent="0" lvl="1" marL="0" rtl="0" algn="l">
              <a:lnSpc>
                <a:spcPct val="100000"/>
              </a:lnSpc>
              <a:spcBef>
                <a:spcPts val="800"/>
              </a:spcBef>
              <a:spcAft>
                <a:spcPts val="0"/>
              </a:spcAft>
              <a:buClr>
                <a:schemeClr val="dk1"/>
              </a:buClr>
              <a:buSzPts val="1600"/>
              <a:buNone/>
            </a:pPr>
            <a:r>
              <a:rPr lang="en-US"/>
              <a:t>Make sure your icons are a consistent size and line weight.</a:t>
            </a:r>
            <a:endParaRPr/>
          </a:p>
        </p:txBody>
      </p:sp>
      <p:sp>
        <p:nvSpPr>
          <p:cNvPr id="680" name="Google Shape;680;p80"/>
          <p:cNvSpPr txBox="1"/>
          <p:nvPr>
            <p:ph idx="8" type="body"/>
          </p:nvPr>
        </p:nvSpPr>
        <p:spPr>
          <a:xfrm>
            <a:off x="5808846" y="3179852"/>
            <a:ext cx="2343150" cy="3004927"/>
          </a:xfrm>
          <a:prstGeom prst="rect">
            <a:avLst/>
          </a:prstGeom>
          <a:noFill/>
          <a:ln>
            <a:noFill/>
          </a:ln>
        </p:spPr>
        <p:txBody>
          <a:bodyPr anchorCtr="0" anchor="t" bIns="0" lIns="0" spcFirstLastPara="1" rIns="182875" wrap="square" tIns="0">
            <a:noAutofit/>
          </a:bodyPr>
          <a:lstStyle/>
          <a:p>
            <a:pPr indent="0" lvl="0" marL="0" rtl="0" algn="l">
              <a:lnSpc>
                <a:spcPct val="100000"/>
              </a:lnSpc>
              <a:spcBef>
                <a:spcPts val="0"/>
              </a:spcBef>
              <a:spcAft>
                <a:spcPts val="0"/>
              </a:spcAft>
              <a:buClr>
                <a:schemeClr val="dk1"/>
              </a:buClr>
              <a:buSzPts val="1600"/>
              <a:buNone/>
            </a:pPr>
            <a:r>
              <a:rPr lang="en-US"/>
              <a:t>Color</a:t>
            </a:r>
            <a:endParaRPr/>
          </a:p>
          <a:p>
            <a:pPr indent="0" lvl="0" marL="0" rtl="0" algn="l">
              <a:lnSpc>
                <a:spcPct val="100000"/>
              </a:lnSpc>
              <a:spcBef>
                <a:spcPts val="800"/>
              </a:spcBef>
              <a:spcAft>
                <a:spcPts val="0"/>
              </a:spcAft>
              <a:buClr>
                <a:schemeClr val="dk1"/>
              </a:buClr>
              <a:buSzPts val="1600"/>
              <a:buNone/>
            </a:pPr>
            <a:r>
              <a:rPr b="0" lang="en-US"/>
              <a:t>Change the colors of the icons using Graphics Format &gt; Outline. </a:t>
            </a:r>
            <a:endParaRPr/>
          </a:p>
        </p:txBody>
      </p:sp>
      <p:sp>
        <p:nvSpPr>
          <p:cNvPr id="681" name="Google Shape;681;p80"/>
          <p:cNvSpPr txBox="1"/>
          <p:nvPr>
            <p:ph idx="1" type="body"/>
          </p:nvPr>
        </p:nvSpPr>
        <p:spPr>
          <a:xfrm>
            <a:off x="8459948" y="3179852"/>
            <a:ext cx="2427169" cy="3004927"/>
          </a:xfrm>
          <a:prstGeom prst="rect">
            <a:avLst/>
          </a:prstGeom>
          <a:noFill/>
          <a:ln>
            <a:noFill/>
          </a:ln>
        </p:spPr>
        <p:txBody>
          <a:bodyPr anchorCtr="0" anchor="t" bIns="0" lIns="0" spcFirstLastPara="1" rIns="182875" wrap="square" tIns="0">
            <a:noAutofit/>
          </a:bodyPr>
          <a:lstStyle/>
          <a:p>
            <a:pPr indent="0" lvl="0" marL="0" rtl="0" algn="l">
              <a:lnSpc>
                <a:spcPct val="100000"/>
              </a:lnSpc>
              <a:spcBef>
                <a:spcPts val="0"/>
              </a:spcBef>
              <a:spcAft>
                <a:spcPts val="0"/>
              </a:spcAft>
              <a:buClr>
                <a:schemeClr val="dk1"/>
              </a:buClr>
              <a:buSzPts val="1600"/>
              <a:buNone/>
            </a:pPr>
            <a:r>
              <a:rPr lang="en-US"/>
              <a:t>Background</a:t>
            </a:r>
            <a:endParaRPr/>
          </a:p>
          <a:p>
            <a:pPr indent="0" lvl="0" marL="0" rtl="0" algn="l">
              <a:lnSpc>
                <a:spcPct val="100000"/>
              </a:lnSpc>
              <a:spcBef>
                <a:spcPts val="800"/>
              </a:spcBef>
              <a:spcAft>
                <a:spcPts val="0"/>
              </a:spcAft>
              <a:buClr>
                <a:schemeClr val="dk1"/>
              </a:buClr>
              <a:buSzPts val="1600"/>
              <a:buNone/>
            </a:pPr>
            <a:r>
              <a:rPr b="0" lang="en-US"/>
              <a:t>Use icons with or without the background shape in the corresponding shade of the icon color. </a:t>
            </a:r>
            <a:endParaRPr/>
          </a:p>
          <a:p>
            <a:pPr indent="0" lvl="0" marL="0" rtl="0" algn="l">
              <a:lnSpc>
                <a:spcPct val="100000"/>
              </a:lnSpc>
              <a:spcBef>
                <a:spcPts val="800"/>
              </a:spcBef>
              <a:spcAft>
                <a:spcPts val="0"/>
              </a:spcAft>
              <a:buClr>
                <a:schemeClr val="dk1"/>
              </a:buClr>
              <a:buSzPts val="1600"/>
              <a:buNone/>
            </a:pPr>
            <a:r>
              <a:rPr b="0" lang="en-US"/>
              <a:t>When using the background shape, use the Bright colors for the background and Dark colors for the icons.</a:t>
            </a:r>
            <a:endParaRPr/>
          </a:p>
        </p:txBody>
      </p:sp>
      <p:pic>
        <p:nvPicPr>
          <p:cNvPr id="682" name="Google Shape;682;p80" title="navy-tech-laptop.png"/>
          <p:cNvPicPr preferRelativeResize="0"/>
          <p:nvPr>
            <p:ph idx="2" type="pic"/>
          </p:nvPr>
        </p:nvPicPr>
        <p:blipFill rotWithShape="1">
          <a:blip r:embed="rId3">
            <a:alphaModFix/>
          </a:blip>
          <a:srcRect b="0" l="0" r="0" t="0"/>
          <a:stretch/>
        </p:blipFill>
        <p:spPr>
          <a:xfrm>
            <a:off x="694884" y="1988589"/>
            <a:ext cx="1065600" cy="1065600"/>
          </a:xfrm>
          <a:prstGeom prst="rect">
            <a:avLst/>
          </a:prstGeom>
          <a:noFill/>
          <a:ln>
            <a:noFill/>
          </a:ln>
        </p:spPr>
      </p:pic>
      <p:pic>
        <p:nvPicPr>
          <p:cNvPr id="683" name="Google Shape;683;p80" title="evergreen-teaching class.png"/>
          <p:cNvPicPr preferRelativeResize="0"/>
          <p:nvPr>
            <p:ph idx="3" type="pic"/>
          </p:nvPr>
        </p:nvPicPr>
        <p:blipFill rotWithShape="1">
          <a:blip r:embed="rId4">
            <a:alphaModFix/>
          </a:blip>
          <a:srcRect b="0" l="0" r="0" t="0"/>
          <a:stretch/>
        </p:blipFill>
        <p:spPr>
          <a:xfrm>
            <a:off x="3310912" y="2048811"/>
            <a:ext cx="968619" cy="968619"/>
          </a:xfrm>
          <a:prstGeom prst="rect">
            <a:avLst/>
          </a:prstGeom>
          <a:noFill/>
          <a:ln>
            <a:noFill/>
          </a:ln>
        </p:spPr>
      </p:pic>
      <p:pic>
        <p:nvPicPr>
          <p:cNvPr id="684" name="Google Shape;684;p80" title="maroon-tech-phone.png"/>
          <p:cNvPicPr preferRelativeResize="0"/>
          <p:nvPr>
            <p:ph idx="4" type="pic"/>
          </p:nvPr>
        </p:nvPicPr>
        <p:blipFill rotWithShape="1">
          <a:blip r:embed="rId5">
            <a:alphaModFix/>
          </a:blip>
          <a:srcRect b="0" l="0" r="0" t="0"/>
          <a:stretch/>
        </p:blipFill>
        <p:spPr>
          <a:xfrm>
            <a:off x="6016270" y="2046611"/>
            <a:ext cx="1025100" cy="1025100"/>
          </a:xfrm>
          <a:prstGeom prst="roundRect">
            <a:avLst>
              <a:gd fmla="val 12927" name="adj"/>
            </a:avLst>
          </a:prstGeom>
          <a:noFill/>
          <a:ln>
            <a:noFill/>
          </a:ln>
        </p:spPr>
      </p:pic>
      <p:pic>
        <p:nvPicPr>
          <p:cNvPr id="685" name="Google Shape;685;p80" title="aubergine-book reading.png"/>
          <p:cNvPicPr preferRelativeResize="0"/>
          <p:nvPr>
            <p:ph idx="5" type="pic"/>
          </p:nvPr>
        </p:nvPicPr>
        <p:blipFill rotWithShape="1">
          <a:blip r:embed="rId6">
            <a:alphaModFix/>
          </a:blip>
          <a:srcRect b="0" l="0" r="0" t="0"/>
          <a:stretch/>
        </p:blipFill>
        <p:spPr>
          <a:xfrm>
            <a:off x="8684736" y="2067877"/>
            <a:ext cx="1025100" cy="1025100"/>
          </a:xfrm>
          <a:prstGeom prst="roundRect">
            <a:avLst>
              <a:gd fmla="val 13944" name="adj"/>
            </a:avLst>
          </a:prstGeom>
          <a:noFill/>
          <a:ln>
            <a:noFill/>
          </a:ln>
        </p:spPr>
      </p:pic>
      <p:sp>
        <p:nvSpPr>
          <p:cNvPr id="686" name="Google Shape;686;p80"/>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91" name="Shape 691"/>
        <p:cNvGrpSpPr/>
        <p:nvPr/>
      </p:nvGrpSpPr>
      <p:grpSpPr>
        <a:xfrm>
          <a:off x="0" y="0"/>
          <a:ext cx="0" cy="0"/>
          <a:chOff x="0" y="0"/>
          <a:chExt cx="0" cy="0"/>
        </a:xfrm>
      </p:grpSpPr>
      <p:sp>
        <p:nvSpPr>
          <p:cNvPr id="692" name="Google Shape;692;p81"/>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Icons – 2 column list</a:t>
            </a:r>
            <a:endParaRPr/>
          </a:p>
        </p:txBody>
      </p:sp>
      <p:sp>
        <p:nvSpPr>
          <p:cNvPr id="693" name="Google Shape;693;p81"/>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694" name="Google Shape;694;p81"/>
          <p:cNvSpPr txBox="1"/>
          <p:nvPr>
            <p:ph idx="2" type="body"/>
          </p:nvPr>
        </p:nvSpPr>
        <p:spPr>
          <a:xfrm>
            <a:off x="1634836" y="1819960"/>
            <a:ext cx="3776472" cy="914400"/>
          </a:xfrm>
          <a:prstGeom prst="rect">
            <a:avLst/>
          </a:prstGeom>
          <a:noFill/>
          <a:ln>
            <a:noFill/>
          </a:ln>
        </p:spPr>
        <p:txBody>
          <a:bodyPr anchorCtr="0" anchor="ctr" bIns="0" lIns="0" spcFirstLastPara="1" rIns="274300" wrap="square" tIns="0">
            <a:noAutofit/>
          </a:bodyPr>
          <a:lstStyle/>
          <a:p>
            <a:pPr indent="0" lvl="0" marL="0" rtl="0" algn="l">
              <a:lnSpc>
                <a:spcPct val="120000"/>
              </a:lnSpc>
              <a:spcBef>
                <a:spcPts val="0"/>
              </a:spcBef>
              <a:spcAft>
                <a:spcPts val="0"/>
              </a:spcAft>
              <a:buClr>
                <a:srgbClr val="131357"/>
              </a:buClr>
              <a:buSzPts val="1800"/>
              <a:buNone/>
            </a:pPr>
            <a:r>
              <a:rPr lang="en-US" sz="1800">
                <a:solidFill>
                  <a:srgbClr val="131357"/>
                </a:solidFill>
              </a:rPr>
              <a:t>Lorem ipsum </a:t>
            </a:r>
            <a:r>
              <a:rPr lang="en-US">
                <a:solidFill>
                  <a:srgbClr val="131357"/>
                </a:solidFill>
              </a:rPr>
              <a:t>d</a:t>
            </a:r>
            <a:r>
              <a:rPr lang="en-US" sz="1800">
                <a:solidFill>
                  <a:srgbClr val="131357"/>
                </a:solidFill>
              </a:rPr>
              <a:t>olor</a:t>
            </a:r>
            <a:endParaRPr>
              <a:solidFill>
                <a:srgbClr val="131357"/>
              </a:solidFill>
            </a:endParaRPr>
          </a:p>
          <a:p>
            <a:pPr indent="0" lvl="0" marL="0" rtl="0" algn="l">
              <a:lnSpc>
                <a:spcPct val="120000"/>
              </a:lnSpc>
              <a:spcBef>
                <a:spcPts val="400"/>
              </a:spcBef>
              <a:spcAft>
                <a:spcPts val="0"/>
              </a:spcAft>
              <a:buClr>
                <a:schemeClr val="dk1"/>
              </a:buClr>
              <a:buSzPts val="1800"/>
              <a:buNone/>
            </a:pPr>
            <a:r>
              <a:rPr b="0" lang="en-US" sz="1800"/>
              <a:t>Duis mollis justo a massa porta, non ultricies leo imperdiet.</a:t>
            </a:r>
            <a:endParaRPr/>
          </a:p>
        </p:txBody>
      </p:sp>
      <p:sp>
        <p:nvSpPr>
          <p:cNvPr id="695" name="Google Shape;695;p81"/>
          <p:cNvSpPr txBox="1"/>
          <p:nvPr>
            <p:ph idx="3" type="body"/>
          </p:nvPr>
        </p:nvSpPr>
        <p:spPr>
          <a:xfrm>
            <a:off x="1634836" y="3255379"/>
            <a:ext cx="3776472" cy="914400"/>
          </a:xfrm>
          <a:prstGeom prst="rect">
            <a:avLst/>
          </a:prstGeom>
          <a:noFill/>
          <a:ln>
            <a:noFill/>
          </a:ln>
        </p:spPr>
        <p:txBody>
          <a:bodyPr anchorCtr="0" anchor="ctr" bIns="0" lIns="0" spcFirstLastPara="1" rIns="274300" wrap="square" tIns="0">
            <a:noAutofit/>
          </a:bodyPr>
          <a:lstStyle/>
          <a:p>
            <a:pPr indent="0" lvl="0" marL="0" rtl="0" algn="l">
              <a:lnSpc>
                <a:spcPct val="120000"/>
              </a:lnSpc>
              <a:spcBef>
                <a:spcPts val="0"/>
              </a:spcBef>
              <a:spcAft>
                <a:spcPts val="0"/>
              </a:spcAft>
              <a:buClr>
                <a:srgbClr val="131357"/>
              </a:buClr>
              <a:buSzPts val="1800"/>
              <a:buNone/>
            </a:pPr>
            <a:r>
              <a:rPr lang="en-US" sz="1800">
                <a:solidFill>
                  <a:srgbClr val="131357"/>
                </a:solidFill>
              </a:rPr>
              <a:t>Lorem </a:t>
            </a:r>
            <a:r>
              <a:rPr lang="en-US">
                <a:solidFill>
                  <a:srgbClr val="131357"/>
                </a:solidFill>
              </a:rPr>
              <a:t>ipsum dolor</a:t>
            </a:r>
            <a:endParaRPr sz="1800">
              <a:solidFill>
                <a:srgbClr val="131357"/>
              </a:solidFill>
            </a:endParaRPr>
          </a:p>
          <a:p>
            <a:pPr indent="0" lvl="0" marL="0" rtl="0" algn="l">
              <a:lnSpc>
                <a:spcPct val="120000"/>
              </a:lnSpc>
              <a:spcBef>
                <a:spcPts val="400"/>
              </a:spcBef>
              <a:spcAft>
                <a:spcPts val="0"/>
              </a:spcAft>
              <a:buClr>
                <a:schemeClr val="dk1"/>
              </a:buClr>
              <a:buSzPts val="1800"/>
              <a:buNone/>
            </a:pPr>
            <a:r>
              <a:rPr b="0" lang="en-US" sz="1800"/>
              <a:t>Duis mollis justo a massa porta, non ultricies leo imperdiet.</a:t>
            </a:r>
            <a:endParaRPr/>
          </a:p>
        </p:txBody>
      </p:sp>
      <p:sp>
        <p:nvSpPr>
          <p:cNvPr id="696" name="Google Shape;696;p81"/>
          <p:cNvSpPr txBox="1"/>
          <p:nvPr>
            <p:ph idx="4" type="body"/>
          </p:nvPr>
        </p:nvSpPr>
        <p:spPr>
          <a:xfrm>
            <a:off x="1634836" y="4741913"/>
            <a:ext cx="3776472" cy="914400"/>
          </a:xfrm>
          <a:prstGeom prst="rect">
            <a:avLst/>
          </a:prstGeom>
          <a:noFill/>
          <a:ln>
            <a:noFill/>
          </a:ln>
        </p:spPr>
        <p:txBody>
          <a:bodyPr anchorCtr="0" anchor="ctr" bIns="0" lIns="0" spcFirstLastPara="1" rIns="91425" wrap="square" tIns="0">
            <a:noAutofit/>
          </a:bodyPr>
          <a:lstStyle/>
          <a:p>
            <a:pPr indent="0" lvl="0" marL="0" rtl="0" algn="l">
              <a:lnSpc>
                <a:spcPct val="120000"/>
              </a:lnSpc>
              <a:spcBef>
                <a:spcPts val="0"/>
              </a:spcBef>
              <a:spcAft>
                <a:spcPts val="0"/>
              </a:spcAft>
              <a:buClr>
                <a:srgbClr val="131357"/>
              </a:buClr>
              <a:buSzPts val="1800"/>
              <a:buNone/>
            </a:pPr>
            <a:r>
              <a:rPr lang="en-US" sz="1800">
                <a:solidFill>
                  <a:srgbClr val="131357"/>
                </a:solidFill>
              </a:rPr>
              <a:t>Lorem </a:t>
            </a:r>
            <a:r>
              <a:rPr lang="en-US">
                <a:solidFill>
                  <a:srgbClr val="131357"/>
                </a:solidFill>
              </a:rPr>
              <a:t>ipsum dolor</a:t>
            </a:r>
            <a:endParaRPr sz="1800">
              <a:solidFill>
                <a:srgbClr val="131357"/>
              </a:solidFill>
            </a:endParaRPr>
          </a:p>
          <a:p>
            <a:pPr indent="0" lvl="0" marL="0" rtl="0" algn="l">
              <a:lnSpc>
                <a:spcPct val="120000"/>
              </a:lnSpc>
              <a:spcBef>
                <a:spcPts val="400"/>
              </a:spcBef>
              <a:spcAft>
                <a:spcPts val="0"/>
              </a:spcAft>
              <a:buClr>
                <a:schemeClr val="dk1"/>
              </a:buClr>
              <a:buSzPts val="1800"/>
              <a:buNone/>
            </a:pPr>
            <a:r>
              <a:rPr b="0" lang="en-US" sz="1800"/>
              <a:t>Duis mollis justo a massa porta, non ultricies leo imperdiet.</a:t>
            </a:r>
            <a:endParaRPr/>
          </a:p>
        </p:txBody>
      </p:sp>
      <p:sp>
        <p:nvSpPr>
          <p:cNvPr id="697" name="Google Shape;697;p81"/>
          <p:cNvSpPr txBox="1"/>
          <p:nvPr>
            <p:ph idx="5" type="body"/>
          </p:nvPr>
        </p:nvSpPr>
        <p:spPr>
          <a:xfrm>
            <a:off x="7146423" y="1819959"/>
            <a:ext cx="3776472" cy="914400"/>
          </a:xfrm>
          <a:prstGeom prst="rect">
            <a:avLst/>
          </a:prstGeom>
          <a:noFill/>
          <a:ln>
            <a:noFill/>
          </a:ln>
        </p:spPr>
        <p:txBody>
          <a:bodyPr anchorCtr="0" anchor="ctr" bIns="0" lIns="0" spcFirstLastPara="1" rIns="91425" wrap="square" tIns="0">
            <a:noAutofit/>
          </a:bodyPr>
          <a:lstStyle/>
          <a:p>
            <a:pPr indent="0" lvl="0" marL="0" rtl="0" algn="l">
              <a:lnSpc>
                <a:spcPct val="120000"/>
              </a:lnSpc>
              <a:spcBef>
                <a:spcPts val="0"/>
              </a:spcBef>
              <a:spcAft>
                <a:spcPts val="0"/>
              </a:spcAft>
              <a:buClr>
                <a:srgbClr val="094315"/>
              </a:buClr>
              <a:buSzPts val="1800"/>
              <a:buNone/>
            </a:pPr>
            <a:r>
              <a:rPr lang="en-US" sz="1800">
                <a:solidFill>
                  <a:srgbClr val="094315"/>
                </a:solidFill>
              </a:rPr>
              <a:t>Lorem </a:t>
            </a:r>
            <a:r>
              <a:rPr lang="en-US">
                <a:solidFill>
                  <a:srgbClr val="094315"/>
                </a:solidFill>
              </a:rPr>
              <a:t>ipsum dolor</a:t>
            </a:r>
            <a:endParaRPr sz="1800">
              <a:solidFill>
                <a:srgbClr val="094315"/>
              </a:solidFill>
            </a:endParaRPr>
          </a:p>
          <a:p>
            <a:pPr indent="0" lvl="0" marL="0" rtl="0" algn="l">
              <a:lnSpc>
                <a:spcPct val="120000"/>
              </a:lnSpc>
              <a:spcBef>
                <a:spcPts val="400"/>
              </a:spcBef>
              <a:spcAft>
                <a:spcPts val="0"/>
              </a:spcAft>
              <a:buClr>
                <a:schemeClr val="dk1"/>
              </a:buClr>
              <a:buSzPts val="1800"/>
              <a:buNone/>
            </a:pPr>
            <a:r>
              <a:rPr b="0" lang="en-US" sz="1800"/>
              <a:t>Duis mollis justo a massa porta, non ultricies leo imperdiet.</a:t>
            </a:r>
            <a:endParaRPr/>
          </a:p>
        </p:txBody>
      </p:sp>
      <p:sp>
        <p:nvSpPr>
          <p:cNvPr id="698" name="Google Shape;698;p81"/>
          <p:cNvSpPr txBox="1"/>
          <p:nvPr>
            <p:ph idx="6" type="body"/>
          </p:nvPr>
        </p:nvSpPr>
        <p:spPr>
          <a:xfrm>
            <a:off x="7142451" y="3255380"/>
            <a:ext cx="3776472" cy="914400"/>
          </a:xfrm>
          <a:prstGeom prst="rect">
            <a:avLst/>
          </a:prstGeom>
          <a:noFill/>
          <a:ln>
            <a:noFill/>
          </a:ln>
        </p:spPr>
        <p:txBody>
          <a:bodyPr anchorCtr="0" anchor="ctr" bIns="0" lIns="0" spcFirstLastPara="1" rIns="274300" wrap="square" tIns="0">
            <a:noAutofit/>
          </a:bodyPr>
          <a:lstStyle/>
          <a:p>
            <a:pPr indent="0" lvl="0" marL="0" rtl="0" algn="l">
              <a:lnSpc>
                <a:spcPct val="120000"/>
              </a:lnSpc>
              <a:spcBef>
                <a:spcPts val="0"/>
              </a:spcBef>
              <a:spcAft>
                <a:spcPts val="0"/>
              </a:spcAft>
              <a:buClr>
                <a:srgbClr val="094315"/>
              </a:buClr>
              <a:buSzPts val="1800"/>
              <a:buNone/>
            </a:pPr>
            <a:r>
              <a:rPr lang="en-US" sz="1800">
                <a:solidFill>
                  <a:srgbClr val="094315"/>
                </a:solidFill>
              </a:rPr>
              <a:t>Lorem </a:t>
            </a:r>
            <a:r>
              <a:rPr lang="en-US">
                <a:solidFill>
                  <a:srgbClr val="094315"/>
                </a:solidFill>
              </a:rPr>
              <a:t>ipsum dolor</a:t>
            </a:r>
            <a:endParaRPr sz="1800">
              <a:solidFill>
                <a:srgbClr val="094315"/>
              </a:solidFill>
            </a:endParaRPr>
          </a:p>
          <a:p>
            <a:pPr indent="0" lvl="0" marL="0" rtl="0" algn="l">
              <a:lnSpc>
                <a:spcPct val="120000"/>
              </a:lnSpc>
              <a:spcBef>
                <a:spcPts val="400"/>
              </a:spcBef>
              <a:spcAft>
                <a:spcPts val="0"/>
              </a:spcAft>
              <a:buClr>
                <a:schemeClr val="dk1"/>
              </a:buClr>
              <a:buSzPts val="1800"/>
              <a:buNone/>
            </a:pPr>
            <a:r>
              <a:rPr b="0" lang="en-US" sz="1800"/>
              <a:t>Duis mollis justo a massa porta, non ultricies leo imperdiet.</a:t>
            </a:r>
            <a:endParaRPr/>
          </a:p>
        </p:txBody>
      </p:sp>
      <p:sp>
        <p:nvSpPr>
          <p:cNvPr id="699" name="Google Shape;699;p81"/>
          <p:cNvSpPr txBox="1"/>
          <p:nvPr>
            <p:ph idx="1" type="body"/>
          </p:nvPr>
        </p:nvSpPr>
        <p:spPr>
          <a:xfrm>
            <a:off x="7142451" y="4741913"/>
            <a:ext cx="3776472" cy="914400"/>
          </a:xfrm>
          <a:prstGeom prst="rect">
            <a:avLst/>
          </a:prstGeom>
          <a:noFill/>
          <a:ln>
            <a:noFill/>
          </a:ln>
        </p:spPr>
        <p:txBody>
          <a:bodyPr anchorCtr="0" anchor="ctr" bIns="0" lIns="0" spcFirstLastPara="1" rIns="274300" wrap="square" tIns="0">
            <a:noAutofit/>
          </a:bodyPr>
          <a:lstStyle/>
          <a:p>
            <a:pPr indent="0" lvl="0" marL="0" rtl="0" algn="l">
              <a:lnSpc>
                <a:spcPct val="120000"/>
              </a:lnSpc>
              <a:spcBef>
                <a:spcPts val="0"/>
              </a:spcBef>
              <a:spcAft>
                <a:spcPts val="0"/>
              </a:spcAft>
              <a:buClr>
                <a:srgbClr val="094315"/>
              </a:buClr>
              <a:buSzPts val="1800"/>
              <a:buNone/>
            </a:pPr>
            <a:r>
              <a:rPr lang="en-US" sz="1800">
                <a:solidFill>
                  <a:srgbClr val="094315"/>
                </a:solidFill>
              </a:rPr>
              <a:t>Lorem ipsum </a:t>
            </a:r>
            <a:r>
              <a:rPr lang="en-US">
                <a:solidFill>
                  <a:srgbClr val="094315"/>
                </a:solidFill>
              </a:rPr>
              <a:t>d</a:t>
            </a:r>
            <a:r>
              <a:rPr lang="en-US" sz="1800">
                <a:solidFill>
                  <a:srgbClr val="094315"/>
                </a:solidFill>
              </a:rPr>
              <a:t>olor</a:t>
            </a:r>
            <a:endParaRPr/>
          </a:p>
          <a:p>
            <a:pPr indent="0" lvl="0" marL="0" rtl="0" algn="l">
              <a:lnSpc>
                <a:spcPct val="120000"/>
              </a:lnSpc>
              <a:spcBef>
                <a:spcPts val="400"/>
              </a:spcBef>
              <a:spcAft>
                <a:spcPts val="0"/>
              </a:spcAft>
              <a:buClr>
                <a:schemeClr val="dk1"/>
              </a:buClr>
              <a:buSzPts val="1800"/>
              <a:buNone/>
            </a:pPr>
            <a:r>
              <a:rPr b="0" lang="en-US" sz="1800"/>
              <a:t>Duis mollis justo a massa porta, non ultricies leo imperdiet.</a:t>
            </a:r>
            <a:endParaRPr/>
          </a:p>
        </p:txBody>
      </p:sp>
      <p:pic>
        <p:nvPicPr>
          <p:cNvPr id="700" name="Google Shape;700;p81" title="navy-backpack.png"/>
          <p:cNvPicPr preferRelativeResize="0"/>
          <p:nvPr>
            <p:ph idx="7" type="pic"/>
          </p:nvPr>
        </p:nvPicPr>
        <p:blipFill rotWithShape="1">
          <a:blip r:embed="rId3">
            <a:alphaModFix/>
          </a:blip>
          <a:srcRect b="0" l="0" r="0" t="0"/>
          <a:stretch/>
        </p:blipFill>
        <p:spPr>
          <a:xfrm>
            <a:off x="500227" y="1801037"/>
            <a:ext cx="914400" cy="914400"/>
          </a:xfrm>
          <a:prstGeom prst="roundRect">
            <a:avLst>
              <a:gd fmla="val 0" name="adj"/>
            </a:avLst>
          </a:prstGeom>
          <a:noFill/>
          <a:ln>
            <a:noFill/>
          </a:ln>
        </p:spPr>
      </p:pic>
      <p:pic>
        <p:nvPicPr>
          <p:cNvPr id="701" name="Google Shape;701;p81" title="navy-tech-computer.png"/>
          <p:cNvPicPr preferRelativeResize="0"/>
          <p:nvPr>
            <p:ph idx="8" type="pic"/>
          </p:nvPr>
        </p:nvPicPr>
        <p:blipFill rotWithShape="1">
          <a:blip r:embed="rId4">
            <a:alphaModFix/>
          </a:blip>
          <a:srcRect b="0" l="0" r="0" t="0"/>
          <a:stretch/>
        </p:blipFill>
        <p:spPr>
          <a:xfrm>
            <a:off x="500227" y="3235915"/>
            <a:ext cx="914400" cy="914400"/>
          </a:xfrm>
          <a:prstGeom prst="roundRect">
            <a:avLst>
              <a:gd fmla="val 0" name="adj"/>
            </a:avLst>
          </a:prstGeom>
          <a:noFill/>
          <a:ln>
            <a:noFill/>
          </a:ln>
        </p:spPr>
      </p:pic>
      <p:pic>
        <p:nvPicPr>
          <p:cNvPr id="702" name="Google Shape;702;p81" title="navy-discussion.png"/>
          <p:cNvPicPr preferRelativeResize="0"/>
          <p:nvPr>
            <p:ph idx="9" type="pic"/>
          </p:nvPr>
        </p:nvPicPr>
        <p:blipFill rotWithShape="1">
          <a:blip r:embed="rId5">
            <a:alphaModFix/>
          </a:blip>
          <a:srcRect b="0" l="0" r="0" t="0"/>
          <a:stretch/>
        </p:blipFill>
        <p:spPr>
          <a:xfrm>
            <a:off x="500227" y="4722448"/>
            <a:ext cx="914400" cy="914400"/>
          </a:xfrm>
          <a:prstGeom prst="roundRect">
            <a:avLst>
              <a:gd fmla="val 0" name="adj"/>
            </a:avLst>
          </a:prstGeom>
          <a:noFill/>
          <a:ln>
            <a:noFill/>
          </a:ln>
        </p:spPr>
      </p:pic>
      <p:pic>
        <p:nvPicPr>
          <p:cNvPr id="703" name="Google Shape;703;p81" title="evergreen-star.png"/>
          <p:cNvPicPr preferRelativeResize="0"/>
          <p:nvPr>
            <p:ph idx="13" type="pic"/>
          </p:nvPr>
        </p:nvPicPr>
        <p:blipFill rotWithShape="1">
          <a:blip r:embed="rId6">
            <a:alphaModFix/>
          </a:blip>
          <a:srcRect b="0" l="0" r="0" t="0"/>
          <a:stretch/>
        </p:blipFill>
        <p:spPr>
          <a:xfrm>
            <a:off x="6008176" y="1806166"/>
            <a:ext cx="914400" cy="914400"/>
          </a:xfrm>
          <a:prstGeom prst="roundRect">
            <a:avLst>
              <a:gd fmla="val 0" name="adj"/>
            </a:avLst>
          </a:prstGeom>
          <a:noFill/>
          <a:ln>
            <a:noFill/>
          </a:ln>
        </p:spPr>
      </p:pic>
      <p:pic>
        <p:nvPicPr>
          <p:cNvPr id="704" name="Google Shape;704;p81" title="evergreen-book idea.png"/>
          <p:cNvPicPr preferRelativeResize="0"/>
          <p:nvPr>
            <p:ph idx="14" type="pic"/>
          </p:nvPr>
        </p:nvPicPr>
        <p:blipFill rotWithShape="1">
          <a:blip r:embed="rId7">
            <a:alphaModFix/>
          </a:blip>
          <a:srcRect b="0" l="0" r="0" t="0"/>
          <a:stretch/>
        </p:blipFill>
        <p:spPr>
          <a:xfrm>
            <a:off x="6008176" y="3242098"/>
            <a:ext cx="914400" cy="914400"/>
          </a:xfrm>
          <a:prstGeom prst="roundRect">
            <a:avLst>
              <a:gd fmla="val 0" name="adj"/>
            </a:avLst>
          </a:prstGeom>
          <a:noFill/>
          <a:ln>
            <a:noFill/>
          </a:ln>
        </p:spPr>
      </p:pic>
      <p:pic>
        <p:nvPicPr>
          <p:cNvPr id="705" name="Google Shape;705;p81" title="evergreen-teaching board.png"/>
          <p:cNvPicPr preferRelativeResize="0"/>
          <p:nvPr>
            <p:ph idx="15" type="pic"/>
          </p:nvPr>
        </p:nvPicPr>
        <p:blipFill rotWithShape="1">
          <a:blip r:embed="rId8">
            <a:alphaModFix/>
          </a:blip>
          <a:srcRect b="0" l="0" r="0" t="0"/>
          <a:stretch/>
        </p:blipFill>
        <p:spPr>
          <a:xfrm>
            <a:off x="6008176" y="4741913"/>
            <a:ext cx="914400" cy="914400"/>
          </a:xfrm>
          <a:prstGeom prst="roundRect">
            <a:avLst>
              <a:gd fmla="val 0" name="adj"/>
            </a:avLst>
          </a:prstGeom>
          <a:noFill/>
          <a:ln>
            <a:noFill/>
          </a:ln>
        </p:spPr>
      </p:pic>
      <p:sp>
        <p:nvSpPr>
          <p:cNvPr id="706" name="Google Shape;706;p81"/>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82"/>
          <p:cNvSpPr txBox="1"/>
          <p:nvPr>
            <p:ph type="title"/>
          </p:nvPr>
        </p:nvSpPr>
        <p:spPr>
          <a:xfrm>
            <a:off x="481939" y="673221"/>
            <a:ext cx="5130795"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chart or graph</a:t>
            </a:r>
            <a:endParaRPr/>
          </a:p>
        </p:txBody>
      </p:sp>
      <p:sp>
        <p:nvSpPr>
          <p:cNvPr id="712" name="Google Shape;712;p82"/>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713" name="Google Shape;713;p82"/>
          <p:cNvSpPr txBox="1"/>
          <p:nvPr>
            <p:ph idx="4294967295" type="body"/>
          </p:nvPr>
        </p:nvSpPr>
        <p:spPr>
          <a:xfrm>
            <a:off x="482600" y="1367073"/>
            <a:ext cx="5130134" cy="4542709"/>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Example line chart</a:t>
            </a:r>
            <a:endParaRPr/>
          </a:p>
          <a:p>
            <a:pPr indent="0" lvl="1" marL="0" rtl="0" algn="l">
              <a:lnSpc>
                <a:spcPct val="120000"/>
              </a:lnSpc>
              <a:spcBef>
                <a:spcPts val="400"/>
              </a:spcBef>
              <a:spcAft>
                <a:spcPts val="0"/>
              </a:spcAft>
              <a:buClr>
                <a:schemeClr val="dk1"/>
              </a:buClr>
              <a:buSzPts val="1800"/>
              <a:buNone/>
            </a:pPr>
            <a:r>
              <a:rPr lang="en-US"/>
              <a:t>Here’s an example of chart styling. You can apply these colors and styles to any necessary chart format and adjust as necessary. Just make sure to use the theme colors.</a:t>
            </a:r>
            <a:endParaRPr/>
          </a:p>
        </p:txBody>
      </p:sp>
      <p:pic>
        <p:nvPicPr>
          <p:cNvPr id="714" name="Google Shape;714;p82" title="chart.png"/>
          <p:cNvPicPr preferRelativeResize="0"/>
          <p:nvPr/>
        </p:nvPicPr>
        <p:blipFill rotWithShape="1">
          <a:blip r:embed="rId3">
            <a:alphaModFix/>
          </a:blip>
          <a:srcRect b="0" l="179" r="189" t="0"/>
          <a:stretch/>
        </p:blipFill>
        <p:spPr>
          <a:xfrm>
            <a:off x="6515100" y="673100"/>
            <a:ext cx="5194200" cy="5149800"/>
          </a:xfrm>
          <a:prstGeom prst="rect">
            <a:avLst/>
          </a:prstGeom>
          <a:noFill/>
          <a:ln>
            <a:noFill/>
          </a:ln>
        </p:spPr>
      </p:pic>
      <p:sp>
        <p:nvSpPr>
          <p:cNvPr id="715" name="Google Shape;715;p82"/>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pic>
        <p:nvPicPr>
          <p:cNvPr id="720" name="Google Shape;720;p83" title="bar chart.png"/>
          <p:cNvPicPr preferRelativeResize="0"/>
          <p:nvPr/>
        </p:nvPicPr>
        <p:blipFill rotWithShape="1">
          <a:blip r:embed="rId3">
            <a:alphaModFix/>
          </a:blip>
          <a:srcRect b="0" l="169" r="179" t="0"/>
          <a:stretch/>
        </p:blipFill>
        <p:spPr>
          <a:xfrm>
            <a:off x="419100" y="673100"/>
            <a:ext cx="5194200" cy="5237100"/>
          </a:xfrm>
          <a:prstGeom prst="rect">
            <a:avLst/>
          </a:prstGeom>
          <a:noFill/>
          <a:ln>
            <a:noFill/>
          </a:ln>
        </p:spPr>
      </p:pic>
      <p:sp>
        <p:nvSpPr>
          <p:cNvPr id="721" name="Google Shape;721;p83"/>
          <p:cNvSpPr txBox="1"/>
          <p:nvPr>
            <p:ph type="title"/>
          </p:nvPr>
        </p:nvSpPr>
        <p:spPr>
          <a:xfrm>
            <a:off x="6515104" y="673221"/>
            <a:ext cx="5225715"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chart or graph</a:t>
            </a:r>
            <a:endParaRPr/>
          </a:p>
        </p:txBody>
      </p:sp>
      <p:sp>
        <p:nvSpPr>
          <p:cNvPr id="722" name="Google Shape;722;p83"/>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723" name="Google Shape;723;p83"/>
          <p:cNvSpPr txBox="1"/>
          <p:nvPr>
            <p:ph idx="4294967295" type="body"/>
          </p:nvPr>
        </p:nvSpPr>
        <p:spPr>
          <a:xfrm>
            <a:off x="6515764" y="1820439"/>
            <a:ext cx="5225715" cy="4089343"/>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Example column chart</a:t>
            </a:r>
            <a:endParaRPr/>
          </a:p>
          <a:p>
            <a:pPr indent="0" lvl="1" marL="0" rtl="0" algn="l">
              <a:lnSpc>
                <a:spcPct val="120000"/>
              </a:lnSpc>
              <a:spcBef>
                <a:spcPts val="400"/>
              </a:spcBef>
              <a:spcAft>
                <a:spcPts val="0"/>
              </a:spcAft>
              <a:buClr>
                <a:schemeClr val="dk1"/>
              </a:buClr>
              <a:buSzPts val="1800"/>
              <a:buNone/>
            </a:pPr>
            <a:r>
              <a:rPr lang="en-US"/>
              <a:t>Here’s an example of chart styling. You can apply these colors and styles to any necessary chart format and adjust as necessary. Just make sure to use the theme colors.</a:t>
            </a:r>
            <a:endParaRPr/>
          </a:p>
        </p:txBody>
      </p:sp>
      <p:sp>
        <p:nvSpPr>
          <p:cNvPr id="724" name="Google Shape;724;p83"/>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graphicFrame>
        <p:nvGraphicFramePr>
          <p:cNvPr id="729" name="Google Shape;729;p84"/>
          <p:cNvGraphicFramePr/>
          <p:nvPr/>
        </p:nvGraphicFramePr>
        <p:xfrm>
          <a:off x="6515100" y="1366170"/>
          <a:ext cx="3000000" cy="3000000"/>
        </p:xfrm>
        <a:graphic>
          <a:graphicData uri="http://schemas.openxmlformats.org/drawingml/2006/table">
            <a:tbl>
              <a:tblPr bandRow="1" firstRow="1">
                <a:noFill/>
                <a:tableStyleId>{A4494B1F-502F-417B-BD0D-E4AC2ABADF5D}</a:tableStyleId>
              </a:tblPr>
              <a:tblGrid>
                <a:gridCol w="1731425"/>
                <a:gridCol w="1731425"/>
                <a:gridCol w="1731425"/>
              </a:tblGrid>
              <a:tr h="666975">
                <a:tc>
                  <a:txBody>
                    <a:bodyPr/>
                    <a:lstStyle/>
                    <a:p>
                      <a:pPr indent="0" lvl="0" marL="0" marR="0" rtl="0" algn="l">
                        <a:spcBef>
                          <a:spcPts val="0"/>
                        </a:spcBef>
                        <a:spcAft>
                          <a:spcPts val="0"/>
                        </a:spcAft>
                        <a:buNone/>
                      </a:pPr>
                      <a:r>
                        <a:rPr lang="en-US" sz="1800" u="none" cap="none" strike="noStrike">
                          <a:solidFill>
                            <a:schemeClr val="lt1"/>
                          </a:solidFill>
                          <a:latin typeface="Livvic"/>
                          <a:ea typeface="Livvic"/>
                          <a:cs typeface="Livvic"/>
                          <a:sym typeface="Livvic"/>
                        </a:rPr>
                        <a:t>Column 1</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solidFill>
                            <a:schemeClr val="lt1"/>
                          </a:solidFill>
                          <a:latin typeface="Livvic"/>
                          <a:ea typeface="Livvic"/>
                          <a:cs typeface="Livvic"/>
                          <a:sym typeface="Livvic"/>
                        </a:rPr>
                        <a:t>Column 2</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solidFill>
                            <a:schemeClr val="lt1"/>
                          </a:solidFill>
                          <a:latin typeface="Livvic"/>
                          <a:ea typeface="Livvic"/>
                          <a:cs typeface="Livvic"/>
                          <a:sym typeface="Livvic"/>
                        </a:rPr>
                        <a:t>Column 3</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66975">
                <a:tc>
                  <a:txBody>
                    <a:bodyPr/>
                    <a:lstStyle/>
                    <a:p>
                      <a:pPr indent="0" lvl="0" marL="0" marR="0" rtl="0" algn="l">
                        <a:spcBef>
                          <a:spcPts val="0"/>
                        </a:spcBef>
                        <a:spcAft>
                          <a:spcPts val="0"/>
                        </a:spcAft>
                        <a:buNone/>
                      </a:pPr>
                      <a:r>
                        <a:rPr lang="en-US" sz="1400">
                          <a:solidFill>
                            <a:schemeClr val="dk1"/>
                          </a:solidFill>
                          <a:latin typeface="Livvic"/>
                          <a:ea typeface="Livvic"/>
                          <a:cs typeface="Livvic"/>
                          <a:sym typeface="Livvic"/>
                        </a:rPr>
                        <a:t>Lorem ipsum dolor</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666975">
                <a:tc>
                  <a:txBody>
                    <a:bodyPr/>
                    <a:lstStyle/>
                    <a:p>
                      <a:pPr indent="0" lvl="0" marL="0" marR="0" rtl="0" algn="l">
                        <a:lnSpc>
                          <a:spcPct val="100000"/>
                        </a:lnSpc>
                        <a:spcBef>
                          <a:spcPts val="0"/>
                        </a:spcBef>
                        <a:spcAft>
                          <a:spcPts val="0"/>
                        </a:spcAft>
                        <a:buClr>
                          <a:schemeClr val="dk1"/>
                        </a:buClr>
                        <a:buSzPts val="1400"/>
                        <a:buFont typeface="Livvic"/>
                        <a:buNone/>
                      </a:pPr>
                      <a:r>
                        <a:rPr lang="en-US" sz="1400">
                          <a:solidFill>
                            <a:schemeClr val="dk1"/>
                          </a:solidFill>
                          <a:latin typeface="Livvic"/>
                          <a:ea typeface="Livvic"/>
                          <a:cs typeface="Livvic"/>
                          <a:sym typeface="Livvic"/>
                        </a:rPr>
                        <a:t>Lorem ipsum dolor</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666975">
                <a:tc>
                  <a:txBody>
                    <a:bodyPr/>
                    <a:lstStyle/>
                    <a:p>
                      <a:pPr indent="0" lvl="0" marL="0" marR="0" rtl="0" algn="l">
                        <a:lnSpc>
                          <a:spcPct val="100000"/>
                        </a:lnSpc>
                        <a:spcBef>
                          <a:spcPts val="0"/>
                        </a:spcBef>
                        <a:spcAft>
                          <a:spcPts val="0"/>
                        </a:spcAft>
                        <a:buClr>
                          <a:schemeClr val="dk1"/>
                        </a:buClr>
                        <a:buSzPts val="1400"/>
                        <a:buFont typeface="Livvic"/>
                        <a:buNone/>
                      </a:pPr>
                      <a:r>
                        <a:rPr lang="en-US" sz="1400">
                          <a:solidFill>
                            <a:schemeClr val="dk1"/>
                          </a:solidFill>
                          <a:latin typeface="Livvic"/>
                          <a:ea typeface="Livvic"/>
                          <a:cs typeface="Livvic"/>
                          <a:sym typeface="Livvic"/>
                        </a:rPr>
                        <a:t>Lorem ipsum dolor</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666975">
                <a:tc>
                  <a:txBody>
                    <a:bodyPr/>
                    <a:lstStyle/>
                    <a:p>
                      <a:pPr indent="0" lvl="0" marL="0" marR="0" rtl="0" algn="l">
                        <a:lnSpc>
                          <a:spcPct val="100000"/>
                        </a:lnSpc>
                        <a:spcBef>
                          <a:spcPts val="0"/>
                        </a:spcBef>
                        <a:spcAft>
                          <a:spcPts val="0"/>
                        </a:spcAft>
                        <a:buClr>
                          <a:schemeClr val="dk1"/>
                        </a:buClr>
                        <a:buSzPts val="1400"/>
                        <a:buFont typeface="Livvic"/>
                        <a:buNone/>
                      </a:pPr>
                      <a:r>
                        <a:rPr lang="en-US" sz="1400">
                          <a:solidFill>
                            <a:schemeClr val="dk1"/>
                          </a:solidFill>
                          <a:latin typeface="Livvic"/>
                          <a:ea typeface="Livvic"/>
                          <a:cs typeface="Livvic"/>
                          <a:sym typeface="Livvic"/>
                        </a:rPr>
                        <a:t>Lorem ipsum dolor</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666975">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spcBef>
                          <a:spcPts val="0"/>
                        </a:spcBef>
                        <a:spcAft>
                          <a:spcPts val="0"/>
                        </a:spcAft>
                        <a:buNone/>
                      </a:pPr>
                      <a:r>
                        <a:t/>
                      </a:r>
                      <a:endParaRPr sz="1400">
                        <a:solidFill>
                          <a:schemeClr val="dk1"/>
                        </a:solidFill>
                        <a:latin typeface="Livvic"/>
                        <a:ea typeface="Livvic"/>
                        <a:cs typeface="Livvic"/>
                        <a:sym typeface="Livv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
        <p:nvSpPr>
          <p:cNvPr id="730" name="Google Shape;730;p84"/>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731" name="Google Shape;731;p84"/>
          <p:cNvSpPr txBox="1"/>
          <p:nvPr>
            <p:ph type="title"/>
          </p:nvPr>
        </p:nvSpPr>
        <p:spPr>
          <a:xfrm>
            <a:off x="481940" y="673221"/>
            <a:ext cx="5130796"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Text + chart or graph</a:t>
            </a:r>
            <a:endParaRPr/>
          </a:p>
        </p:txBody>
      </p:sp>
      <p:sp>
        <p:nvSpPr>
          <p:cNvPr id="732" name="Google Shape;732;p84"/>
          <p:cNvSpPr txBox="1"/>
          <p:nvPr>
            <p:ph idx="2" type="body"/>
          </p:nvPr>
        </p:nvSpPr>
        <p:spPr>
          <a:xfrm>
            <a:off x="465138" y="1366838"/>
            <a:ext cx="5148262" cy="4543425"/>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Example table</a:t>
            </a:r>
            <a:endParaRPr/>
          </a:p>
          <a:p>
            <a:pPr indent="0" lvl="1" marL="0" rtl="0" algn="l">
              <a:lnSpc>
                <a:spcPct val="120000"/>
              </a:lnSpc>
              <a:spcBef>
                <a:spcPts val="400"/>
              </a:spcBef>
              <a:spcAft>
                <a:spcPts val="0"/>
              </a:spcAft>
              <a:buClr>
                <a:schemeClr val="dk1"/>
              </a:buClr>
              <a:buSzPts val="1800"/>
              <a:buNone/>
            </a:pPr>
            <a:r>
              <a:rPr lang="en-US"/>
              <a:t>Here’s an example of table styling. You can adjust color and text size as necessary. Just make sure to use the theme colors.</a:t>
            </a:r>
            <a:endParaRPr/>
          </a:p>
        </p:txBody>
      </p:sp>
      <p:sp>
        <p:nvSpPr>
          <p:cNvPr id="733" name="Google Shape;733;p84"/>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85"/>
          <p:cNvSpPr txBox="1"/>
          <p:nvPr>
            <p:ph type="title"/>
          </p:nvPr>
        </p:nvSpPr>
        <p:spPr>
          <a:xfrm>
            <a:off x="481939" y="673221"/>
            <a:ext cx="11245603" cy="45427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Timeline</a:t>
            </a:r>
            <a:endParaRPr/>
          </a:p>
        </p:txBody>
      </p:sp>
      <p:sp>
        <p:nvSpPr>
          <p:cNvPr id="740" name="Google Shape;740;p85"/>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cxnSp>
        <p:nvCxnSpPr>
          <p:cNvPr id="741" name="Google Shape;741;p85"/>
          <p:cNvCxnSpPr/>
          <p:nvPr/>
        </p:nvCxnSpPr>
        <p:spPr>
          <a:xfrm>
            <a:off x="541020" y="3268980"/>
            <a:ext cx="10850880" cy="0"/>
          </a:xfrm>
          <a:prstGeom prst="straightConnector1">
            <a:avLst/>
          </a:prstGeom>
          <a:noFill/>
          <a:ln cap="flat" cmpd="sng" w="19050">
            <a:solidFill>
              <a:schemeClr val="dk1"/>
            </a:solidFill>
            <a:prstDash val="solid"/>
            <a:miter lim="8000"/>
            <a:headEnd len="sm" w="sm" type="none"/>
            <a:tailEnd len="sm" w="sm" type="none"/>
          </a:ln>
        </p:spPr>
      </p:cxnSp>
      <p:sp>
        <p:nvSpPr>
          <p:cNvPr id="742" name="Google Shape;742;p85"/>
          <p:cNvSpPr txBox="1"/>
          <p:nvPr/>
        </p:nvSpPr>
        <p:spPr>
          <a:xfrm>
            <a:off x="616644" y="3538389"/>
            <a:ext cx="1694672" cy="73866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chemeClr val="dk1"/>
                </a:solidFill>
                <a:latin typeface="Livvic"/>
                <a:ea typeface="Livvic"/>
                <a:cs typeface="Livvic"/>
                <a:sym typeface="Livvic"/>
              </a:rPr>
              <a:t>Date, year</a:t>
            </a:r>
            <a:endParaRPr/>
          </a:p>
          <a:p>
            <a:pPr indent="0" lvl="0" marL="0" marR="0" rtl="0" algn="l">
              <a:spcBef>
                <a:spcPts val="0"/>
              </a:spcBef>
              <a:spcAft>
                <a:spcPts val="0"/>
              </a:spcAft>
              <a:buNone/>
            </a:pPr>
            <a:r>
              <a:rPr b="0" lang="en-US" sz="1200">
                <a:solidFill>
                  <a:schemeClr val="dk1"/>
                </a:solidFill>
                <a:latin typeface="Livvic"/>
                <a:ea typeface="Livvic"/>
                <a:cs typeface="Livvic"/>
                <a:sym typeface="Livvic"/>
              </a:rPr>
              <a:t>Duis mollis justo a massa porta, non ultricies leo imperdiet.</a:t>
            </a:r>
            <a:endParaRPr/>
          </a:p>
        </p:txBody>
      </p:sp>
      <p:sp>
        <p:nvSpPr>
          <p:cNvPr id="743" name="Google Shape;743;p85"/>
          <p:cNvSpPr txBox="1"/>
          <p:nvPr/>
        </p:nvSpPr>
        <p:spPr>
          <a:xfrm>
            <a:off x="3771324" y="2197269"/>
            <a:ext cx="1694672" cy="73866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chemeClr val="dk1"/>
                </a:solidFill>
                <a:latin typeface="Livvic"/>
                <a:ea typeface="Livvic"/>
                <a:cs typeface="Livvic"/>
                <a:sym typeface="Livvic"/>
              </a:rPr>
              <a:t>Date, year</a:t>
            </a:r>
            <a:endParaRPr/>
          </a:p>
          <a:p>
            <a:pPr indent="0" lvl="0" marL="0" marR="0" rtl="0" algn="l">
              <a:spcBef>
                <a:spcPts val="0"/>
              </a:spcBef>
              <a:spcAft>
                <a:spcPts val="0"/>
              </a:spcAft>
              <a:buNone/>
            </a:pPr>
            <a:r>
              <a:rPr b="0" lang="en-US" sz="1200">
                <a:solidFill>
                  <a:schemeClr val="dk1"/>
                </a:solidFill>
                <a:latin typeface="Livvic"/>
                <a:ea typeface="Livvic"/>
                <a:cs typeface="Livvic"/>
                <a:sym typeface="Livvic"/>
              </a:rPr>
              <a:t>Duis mollis justo a massa porta, non ultricies leo imperdiet.</a:t>
            </a:r>
            <a:endParaRPr/>
          </a:p>
        </p:txBody>
      </p:sp>
      <p:sp>
        <p:nvSpPr>
          <p:cNvPr id="744" name="Google Shape;744;p85"/>
          <p:cNvSpPr txBox="1"/>
          <p:nvPr/>
        </p:nvSpPr>
        <p:spPr>
          <a:xfrm>
            <a:off x="5021004" y="3538389"/>
            <a:ext cx="1694672" cy="73866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chemeClr val="dk1"/>
                </a:solidFill>
                <a:latin typeface="Livvic"/>
                <a:ea typeface="Livvic"/>
                <a:cs typeface="Livvic"/>
                <a:sym typeface="Livvic"/>
              </a:rPr>
              <a:t>Date, year</a:t>
            </a:r>
            <a:endParaRPr/>
          </a:p>
          <a:p>
            <a:pPr indent="0" lvl="0" marL="0" marR="0" rtl="0" algn="l">
              <a:spcBef>
                <a:spcPts val="0"/>
              </a:spcBef>
              <a:spcAft>
                <a:spcPts val="0"/>
              </a:spcAft>
              <a:buNone/>
            </a:pPr>
            <a:r>
              <a:rPr b="0" lang="en-US" sz="1200">
                <a:solidFill>
                  <a:schemeClr val="dk1"/>
                </a:solidFill>
                <a:latin typeface="Livvic"/>
                <a:ea typeface="Livvic"/>
                <a:cs typeface="Livvic"/>
                <a:sym typeface="Livvic"/>
              </a:rPr>
              <a:t>Duis mollis justo a massa porta, non ultricies leo imperdiet.</a:t>
            </a:r>
            <a:endParaRPr/>
          </a:p>
        </p:txBody>
      </p:sp>
      <p:sp>
        <p:nvSpPr>
          <p:cNvPr id="745" name="Google Shape;745;p85"/>
          <p:cNvSpPr txBox="1"/>
          <p:nvPr/>
        </p:nvSpPr>
        <p:spPr>
          <a:xfrm>
            <a:off x="6659304" y="2204889"/>
            <a:ext cx="1694672" cy="73866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chemeClr val="dk1"/>
                </a:solidFill>
                <a:latin typeface="Livvic"/>
                <a:ea typeface="Livvic"/>
                <a:cs typeface="Livvic"/>
                <a:sym typeface="Livvic"/>
              </a:rPr>
              <a:t>Date, year</a:t>
            </a:r>
            <a:endParaRPr/>
          </a:p>
          <a:p>
            <a:pPr indent="0" lvl="0" marL="0" marR="0" rtl="0" algn="l">
              <a:spcBef>
                <a:spcPts val="0"/>
              </a:spcBef>
              <a:spcAft>
                <a:spcPts val="0"/>
              </a:spcAft>
              <a:buNone/>
            </a:pPr>
            <a:r>
              <a:rPr b="0" lang="en-US" sz="1200">
                <a:solidFill>
                  <a:schemeClr val="dk1"/>
                </a:solidFill>
                <a:latin typeface="Livvic"/>
                <a:ea typeface="Livvic"/>
                <a:cs typeface="Livvic"/>
                <a:sym typeface="Livvic"/>
              </a:rPr>
              <a:t>Duis mollis justo a massa porta, non ultricies leo imperdiet.</a:t>
            </a:r>
            <a:endParaRPr/>
          </a:p>
        </p:txBody>
      </p:sp>
      <p:sp>
        <p:nvSpPr>
          <p:cNvPr id="746" name="Google Shape;746;p85"/>
          <p:cNvSpPr txBox="1"/>
          <p:nvPr/>
        </p:nvSpPr>
        <p:spPr>
          <a:xfrm>
            <a:off x="8968164" y="3538389"/>
            <a:ext cx="1694672" cy="73866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chemeClr val="dk1"/>
                </a:solidFill>
                <a:latin typeface="Livvic"/>
                <a:ea typeface="Livvic"/>
                <a:cs typeface="Livvic"/>
                <a:sym typeface="Livvic"/>
              </a:rPr>
              <a:t>Date, year</a:t>
            </a:r>
            <a:endParaRPr/>
          </a:p>
          <a:p>
            <a:pPr indent="0" lvl="0" marL="0" marR="0" rtl="0" algn="l">
              <a:spcBef>
                <a:spcPts val="0"/>
              </a:spcBef>
              <a:spcAft>
                <a:spcPts val="0"/>
              </a:spcAft>
              <a:buNone/>
            </a:pPr>
            <a:r>
              <a:rPr b="0" lang="en-US" sz="1200">
                <a:solidFill>
                  <a:schemeClr val="dk1"/>
                </a:solidFill>
                <a:latin typeface="Livvic"/>
                <a:ea typeface="Livvic"/>
                <a:cs typeface="Livvic"/>
                <a:sym typeface="Livvic"/>
              </a:rPr>
              <a:t>Duis mollis justo a massa porta, non ultricies leo imperdiet.</a:t>
            </a:r>
            <a:endParaRPr/>
          </a:p>
        </p:txBody>
      </p:sp>
      <p:sp>
        <p:nvSpPr>
          <p:cNvPr id="747" name="Google Shape;747;p85"/>
          <p:cNvSpPr txBox="1"/>
          <p:nvPr/>
        </p:nvSpPr>
        <p:spPr>
          <a:xfrm>
            <a:off x="9697228" y="2242989"/>
            <a:ext cx="1694672" cy="73866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chemeClr val="dk1"/>
                </a:solidFill>
                <a:latin typeface="Livvic"/>
                <a:ea typeface="Livvic"/>
                <a:cs typeface="Livvic"/>
                <a:sym typeface="Livvic"/>
              </a:rPr>
              <a:t>Date, year</a:t>
            </a:r>
            <a:endParaRPr/>
          </a:p>
          <a:p>
            <a:pPr indent="0" lvl="0" marL="0" marR="0" rtl="0" algn="l">
              <a:spcBef>
                <a:spcPts val="0"/>
              </a:spcBef>
              <a:spcAft>
                <a:spcPts val="0"/>
              </a:spcAft>
              <a:buNone/>
            </a:pPr>
            <a:r>
              <a:rPr b="0" lang="en-US" sz="1200">
                <a:solidFill>
                  <a:schemeClr val="dk1"/>
                </a:solidFill>
                <a:latin typeface="Livvic"/>
                <a:ea typeface="Livvic"/>
                <a:cs typeface="Livvic"/>
                <a:sym typeface="Livvic"/>
              </a:rPr>
              <a:t>Duis mollis justo a massa porta, non ultricies leo imperdiet.</a:t>
            </a:r>
            <a:endParaRPr/>
          </a:p>
        </p:txBody>
      </p:sp>
      <p:sp>
        <p:nvSpPr>
          <p:cNvPr id="748" name="Google Shape;748;p85"/>
          <p:cNvSpPr/>
          <p:nvPr/>
        </p:nvSpPr>
        <p:spPr>
          <a:xfrm>
            <a:off x="446558" y="3174517"/>
            <a:ext cx="188925" cy="188925"/>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9" name="Google Shape;749;p85"/>
          <p:cNvSpPr/>
          <p:nvPr/>
        </p:nvSpPr>
        <p:spPr>
          <a:xfrm>
            <a:off x="3676862" y="3174517"/>
            <a:ext cx="188925" cy="188925"/>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0" name="Google Shape;750;p85"/>
          <p:cNvSpPr/>
          <p:nvPr/>
        </p:nvSpPr>
        <p:spPr>
          <a:xfrm>
            <a:off x="4931920" y="3174517"/>
            <a:ext cx="188925" cy="188925"/>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1" name="Google Shape;751;p85"/>
          <p:cNvSpPr/>
          <p:nvPr/>
        </p:nvSpPr>
        <p:spPr>
          <a:xfrm>
            <a:off x="6569473" y="3174517"/>
            <a:ext cx="188925" cy="188925"/>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2" name="Google Shape;752;p85"/>
          <p:cNvSpPr/>
          <p:nvPr/>
        </p:nvSpPr>
        <p:spPr>
          <a:xfrm>
            <a:off x="8870414" y="3174517"/>
            <a:ext cx="188925" cy="188925"/>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3" name="Google Shape;753;p85"/>
          <p:cNvSpPr/>
          <p:nvPr/>
        </p:nvSpPr>
        <p:spPr>
          <a:xfrm>
            <a:off x="9599543" y="3174517"/>
            <a:ext cx="188925" cy="188925"/>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4" name="Google Shape;754;p85"/>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86"/>
          <p:cNvSpPr txBox="1"/>
          <p:nvPr>
            <p:ph type="title"/>
          </p:nvPr>
        </p:nvSpPr>
        <p:spPr>
          <a:xfrm>
            <a:off x="3446723" y="2270239"/>
            <a:ext cx="5298600" cy="2317500"/>
          </a:xfrm>
          <a:prstGeom prst="rect">
            <a:avLst/>
          </a:prstGeom>
          <a:noFill/>
          <a:ln>
            <a:noFill/>
          </a:ln>
        </p:spPr>
        <p:txBody>
          <a:bodyPr anchorCtr="0" anchor="ctr" bIns="0" lIns="0" spcFirstLastPara="1" rIns="0" wrap="square" tIns="0">
            <a:normAutofit/>
          </a:bodyPr>
          <a:lstStyle/>
          <a:p>
            <a:pPr indent="0" lvl="0" marL="0" rtl="0" algn="ctr">
              <a:lnSpc>
                <a:spcPct val="100000"/>
              </a:lnSpc>
              <a:spcBef>
                <a:spcPts val="0"/>
              </a:spcBef>
              <a:spcAft>
                <a:spcPts val="0"/>
              </a:spcAft>
              <a:buClr>
                <a:schemeClr val="dk1"/>
              </a:buClr>
              <a:buSzPts val="2400"/>
              <a:buFont typeface="Livvic"/>
              <a:buNone/>
            </a:pPr>
            <a:r>
              <a:rPr lang="en-US"/>
              <a:t>“Lorem ipsum dolor sit amet, consectetur adipiscing elit, sed do eiusmod tempor incididunt ut labore et dolore magna aliqua. Ut enim ad minim veniam.”</a:t>
            </a:r>
            <a:endParaRPr sz="2400"/>
          </a:p>
        </p:txBody>
      </p:sp>
      <p:sp>
        <p:nvSpPr>
          <p:cNvPr id="761" name="Google Shape;761;p86"/>
          <p:cNvSpPr txBox="1"/>
          <p:nvPr>
            <p:ph idx="1" type="body"/>
          </p:nvPr>
        </p:nvSpPr>
        <p:spPr>
          <a:xfrm>
            <a:off x="3447241" y="4730496"/>
            <a:ext cx="5298000" cy="731400"/>
          </a:xfrm>
          <a:prstGeom prst="rect">
            <a:avLst/>
          </a:prstGeom>
          <a:noFill/>
          <a:ln>
            <a:noFill/>
          </a:ln>
        </p:spPr>
        <p:txBody>
          <a:bodyPr anchorCtr="0" anchor="t" bIns="0" lIns="0" spcFirstLastPara="1" rIns="182875" wrap="square" tIns="0">
            <a:normAutofit/>
          </a:bodyPr>
          <a:lstStyle/>
          <a:p>
            <a:pPr indent="0" lvl="0" marL="0" rtl="0" algn="ctr">
              <a:lnSpc>
                <a:spcPct val="120000"/>
              </a:lnSpc>
              <a:spcBef>
                <a:spcPts val="0"/>
              </a:spcBef>
              <a:spcAft>
                <a:spcPts val="0"/>
              </a:spcAft>
              <a:buClr>
                <a:schemeClr val="dk1"/>
              </a:buClr>
              <a:buSzPts val="1600"/>
              <a:buNone/>
            </a:pPr>
            <a:r>
              <a:rPr lang="en-US"/>
              <a:t>Attribution: Name, Title, </a:t>
            </a:r>
            <a:br>
              <a:rPr lang="en-US"/>
            </a:br>
            <a:r>
              <a:rPr lang="en-US"/>
              <a:t>Company, City, State</a:t>
            </a:r>
            <a:endParaRPr/>
          </a:p>
        </p:txBody>
      </p:sp>
      <p:sp>
        <p:nvSpPr>
          <p:cNvPr id="762" name="Google Shape;762;p86"/>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solidFill>
                  <a:schemeClr val="lt1"/>
                </a:solidFill>
              </a:rPr>
              <a:t>‹#›</a:t>
            </a:fld>
            <a:endParaRPr>
              <a:solidFill>
                <a:schemeClr val="lt1"/>
              </a:solidFill>
            </a:endParaRPr>
          </a:p>
        </p:txBody>
      </p:sp>
      <p:sp>
        <p:nvSpPr>
          <p:cNvPr id="763" name="Google Shape;763;p86"/>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chemeClr val="lt1"/>
                </a:solidFill>
                <a:latin typeface="Livvic"/>
                <a:ea typeface="Livvic"/>
                <a:cs typeface="Livvic"/>
                <a:sym typeface="Livvic"/>
              </a:rPr>
              <a:t>ExploreK12 Corporate PowerPoint Toolkit</a:t>
            </a:r>
            <a:endParaRPr sz="900">
              <a:solidFill>
                <a:schemeClr val="lt1"/>
              </a:solidFill>
              <a:latin typeface="Livvic"/>
              <a:ea typeface="Livvic"/>
              <a:cs typeface="Livvic"/>
              <a:sym typeface="Livvic"/>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51"/>
          <p:cNvSpPr txBox="1"/>
          <p:nvPr>
            <p:ph type="title"/>
          </p:nvPr>
        </p:nvSpPr>
        <p:spPr>
          <a:xfrm>
            <a:off x="466075" y="614077"/>
            <a:ext cx="8181900" cy="10905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SzPts val="891"/>
              <a:buNone/>
            </a:pPr>
            <a:r>
              <a:rPr lang="en-US" sz="4000"/>
              <a:t>Classroom Insights: Data-Driven Reflex Grant Reflections</a:t>
            </a:r>
            <a:endParaRPr sz="4000"/>
          </a:p>
        </p:txBody>
      </p:sp>
      <p:sp>
        <p:nvSpPr>
          <p:cNvPr id="390" name="Google Shape;390;p51"/>
          <p:cNvSpPr txBox="1"/>
          <p:nvPr>
            <p:ph idx="12" type="sldNum"/>
          </p:nvPr>
        </p:nvSpPr>
        <p:spPr>
          <a:xfrm>
            <a:off x="11267601" y="6245583"/>
            <a:ext cx="459900" cy="365100"/>
          </a:xfrm>
          <a:prstGeom prst="rect">
            <a:avLst/>
          </a:prstGeom>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solidFill>
                  <a:schemeClr val="lt1"/>
                </a:solidFill>
              </a:rPr>
              <a:t>‹#›</a:t>
            </a:fld>
            <a:endParaRPr>
              <a:solidFill>
                <a:schemeClr val="lt1"/>
              </a:solidFill>
            </a:endParaRPr>
          </a:p>
        </p:txBody>
      </p:sp>
      <p:sp>
        <p:nvSpPr>
          <p:cNvPr id="391" name="Google Shape;391;p51"/>
          <p:cNvSpPr/>
          <p:nvPr>
            <p:ph idx="1" type="body"/>
          </p:nvPr>
        </p:nvSpPr>
        <p:spPr>
          <a:xfrm>
            <a:off x="481950" y="1940925"/>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Average Problems Solved</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a:t>
            </a:r>
            <a:endParaRPr b="1" sz="2385">
              <a:solidFill>
                <a:srgbClr val="131357"/>
              </a:solidFill>
            </a:endParaRPr>
          </a:p>
        </p:txBody>
      </p:sp>
      <p:sp>
        <p:nvSpPr>
          <p:cNvPr id="392" name="Google Shape;392;p51"/>
          <p:cNvSpPr/>
          <p:nvPr>
            <p:ph idx="1" type="body"/>
          </p:nvPr>
        </p:nvSpPr>
        <p:spPr>
          <a:xfrm>
            <a:off x="4333697" y="1940925"/>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Average Missions Completed</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a:t>
            </a:r>
            <a:endParaRPr b="1" sz="2385">
              <a:solidFill>
                <a:srgbClr val="131357"/>
              </a:solidFill>
            </a:endParaRPr>
          </a:p>
        </p:txBody>
      </p:sp>
      <p:sp>
        <p:nvSpPr>
          <p:cNvPr id="393" name="Google Shape;393;p51"/>
          <p:cNvSpPr/>
          <p:nvPr>
            <p:ph idx="1" type="body"/>
          </p:nvPr>
        </p:nvSpPr>
        <p:spPr>
          <a:xfrm>
            <a:off x="481950" y="4018541"/>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Average Usage Time</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 Hours  ## Minutes</a:t>
            </a:r>
            <a:endParaRPr b="1" sz="2385">
              <a:solidFill>
                <a:srgbClr val="131357"/>
              </a:solidFill>
            </a:endParaRPr>
          </a:p>
        </p:txBody>
      </p:sp>
      <p:sp>
        <p:nvSpPr>
          <p:cNvPr id="394" name="Google Shape;394;p51"/>
          <p:cNvSpPr/>
          <p:nvPr>
            <p:ph idx="1" type="body"/>
          </p:nvPr>
        </p:nvSpPr>
        <p:spPr>
          <a:xfrm>
            <a:off x="4333697" y="4018541"/>
            <a:ext cx="3565500" cy="1845600"/>
          </a:xfrm>
          <a:prstGeom prst="roundRect">
            <a:avLst>
              <a:gd fmla="val 3547" name="adj"/>
            </a:avLst>
          </a:prstGeom>
          <a:solidFill>
            <a:schemeClr val="accent4"/>
          </a:solidFill>
          <a:ln>
            <a:noFill/>
          </a:ln>
          <a:effectLst>
            <a:outerShdw rotWithShape="0" algn="tl" dir="8100000" dist="121177">
              <a:srgbClr val="434343"/>
            </a:outerShdw>
          </a:effectLst>
        </p:spPr>
        <p:txBody>
          <a:bodyPr anchorCtr="0" anchor="ctr" bIns="174500" lIns="174500" spcFirstLastPara="1" rIns="174500" wrap="square" tIns="174500">
            <a:normAutofit/>
          </a:bodyPr>
          <a:lstStyle/>
          <a:p>
            <a:pPr indent="0" lvl="0" marL="0" rtl="0" algn="ctr">
              <a:lnSpc>
                <a:spcPct val="120000"/>
              </a:lnSpc>
              <a:spcBef>
                <a:spcPts val="0"/>
              </a:spcBef>
              <a:spcAft>
                <a:spcPts val="0"/>
              </a:spcAft>
              <a:buClr>
                <a:srgbClr val="131357"/>
              </a:buClr>
              <a:buSzPts val="1717"/>
              <a:buNone/>
            </a:pPr>
            <a:r>
              <a:rPr b="1" lang="en-US" sz="2385">
                <a:solidFill>
                  <a:srgbClr val="131357"/>
                </a:solidFill>
              </a:rPr>
              <a:t>Students Completing 10+ Missions</a:t>
            </a:r>
            <a:endParaRPr b="1" sz="2385">
              <a:solidFill>
                <a:srgbClr val="131357"/>
              </a:solidFill>
            </a:endParaRPr>
          </a:p>
          <a:p>
            <a:pPr indent="0" lvl="0" marL="0" rtl="0" algn="ctr">
              <a:lnSpc>
                <a:spcPct val="120000"/>
              </a:lnSpc>
              <a:spcBef>
                <a:spcPts val="382"/>
              </a:spcBef>
              <a:spcAft>
                <a:spcPts val="0"/>
              </a:spcAft>
              <a:buClr>
                <a:schemeClr val="dk1"/>
              </a:buClr>
              <a:buSzPts val="1717"/>
              <a:buNone/>
            </a:pPr>
            <a:r>
              <a:rPr b="1" lang="en-US" sz="2385">
                <a:solidFill>
                  <a:srgbClr val="131357"/>
                </a:solidFill>
              </a:rPr>
              <a:t>###</a:t>
            </a:r>
            <a:endParaRPr b="1" sz="2385">
              <a:solidFill>
                <a:srgbClr val="131357"/>
              </a:solidFill>
            </a:endParaRPr>
          </a:p>
        </p:txBody>
      </p:sp>
      <p:pic>
        <p:nvPicPr>
          <p:cNvPr id="395" name="Google Shape;395;p51" title="Artboard 1.png"/>
          <p:cNvPicPr preferRelativeResize="0"/>
          <p:nvPr/>
        </p:nvPicPr>
        <p:blipFill>
          <a:blip r:embed="rId3">
            <a:alphaModFix/>
          </a:blip>
          <a:stretch>
            <a:fillRect/>
          </a:stretch>
        </p:blipFill>
        <p:spPr>
          <a:xfrm>
            <a:off x="7739497" y="1832352"/>
            <a:ext cx="3988004" cy="3644990"/>
          </a:xfrm>
          <a:prstGeom prst="rect">
            <a:avLst/>
          </a:prstGeom>
          <a:noFill/>
          <a:ln>
            <a:noFill/>
          </a:ln>
        </p:spPr>
      </p:pic>
      <p:sp>
        <p:nvSpPr>
          <p:cNvPr id="396" name="Google Shape;396;p51"/>
          <p:cNvSpPr txBox="1"/>
          <p:nvPr/>
        </p:nvSpPr>
        <p:spPr>
          <a:xfrm>
            <a:off x="2911400" y="6450750"/>
            <a:ext cx="3637200" cy="204000"/>
          </a:xfrm>
          <a:prstGeom prst="rect">
            <a:avLst/>
          </a:prstGeom>
          <a:noFill/>
          <a:ln>
            <a:noFill/>
          </a:ln>
        </p:spPr>
        <p:txBody>
          <a:bodyPr anchorCtr="0" anchor="t" bIns="0" lIns="0" spcFirstLastPara="1" rIns="0" wrap="square" tIns="0">
            <a:normAutofit/>
          </a:bodyPr>
          <a:lstStyle/>
          <a:p>
            <a:pPr indent="0" lvl="0" marL="0" marR="0" rtl="0" algn="ctr">
              <a:lnSpc>
                <a:spcPct val="90000"/>
              </a:lnSpc>
              <a:spcBef>
                <a:spcPts val="0"/>
              </a:spcBef>
              <a:spcAft>
                <a:spcPts val="0"/>
              </a:spcAft>
              <a:buClr>
                <a:srgbClr val="000000"/>
              </a:buClr>
              <a:buSzPts val="3330"/>
              <a:buFont typeface="Arial"/>
              <a:buNone/>
            </a:pPr>
            <a:r>
              <a:rPr i="1" lang="en-US" sz="968" u="none" cap="none" strike="noStrike">
                <a:solidFill>
                  <a:srgbClr val="FFFFFF"/>
                </a:solidFill>
                <a:latin typeface="Livvic"/>
                <a:ea typeface="Livvic"/>
                <a:cs typeface="Livvic"/>
                <a:sym typeface="Livvic"/>
              </a:rPr>
              <a:t>Find all of your data on the Dashboard!</a:t>
            </a:r>
            <a:endParaRPr i="0" sz="968" u="none" cap="none" strike="noStrike">
              <a:solidFill>
                <a:srgbClr val="F0F0F0"/>
              </a:solidFill>
              <a:latin typeface="Livvic"/>
              <a:ea typeface="Livvic"/>
              <a:cs typeface="Livvic"/>
              <a:sym typeface="Livvic"/>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67" name="Shape 767"/>
        <p:cNvGrpSpPr/>
        <p:nvPr/>
      </p:nvGrpSpPr>
      <p:grpSpPr>
        <a:xfrm>
          <a:off x="0" y="0"/>
          <a:ext cx="0" cy="0"/>
          <a:chOff x="0" y="0"/>
          <a:chExt cx="0" cy="0"/>
        </a:xfrm>
      </p:grpSpPr>
      <p:sp>
        <p:nvSpPr>
          <p:cNvPr id="768" name="Google Shape;768;p87"/>
          <p:cNvSpPr txBox="1"/>
          <p:nvPr>
            <p:ph type="title"/>
          </p:nvPr>
        </p:nvSpPr>
        <p:spPr>
          <a:xfrm>
            <a:off x="466065" y="1323579"/>
            <a:ext cx="8181900" cy="23175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6000"/>
              <a:buFont typeface="Livvic"/>
              <a:buNone/>
            </a:pPr>
            <a:r>
              <a:rPr lang="en-US">
                <a:solidFill>
                  <a:schemeClr val="lt1"/>
                </a:solidFill>
              </a:rPr>
              <a:t>Graphic elements</a:t>
            </a:r>
            <a:endParaRPr>
              <a:solidFill>
                <a:schemeClr val="lt1"/>
              </a:solidFill>
            </a:endParaRPr>
          </a:p>
        </p:txBody>
      </p:sp>
      <p:sp>
        <p:nvSpPr>
          <p:cNvPr id="769" name="Google Shape;769;p87"/>
          <p:cNvSpPr txBox="1"/>
          <p:nvPr>
            <p:ph idx="1" type="body"/>
          </p:nvPr>
        </p:nvSpPr>
        <p:spPr>
          <a:xfrm>
            <a:off x="466688" y="3877698"/>
            <a:ext cx="8181000" cy="1030200"/>
          </a:xfrm>
          <a:prstGeom prst="rect">
            <a:avLst/>
          </a:prstGeom>
          <a:noFill/>
          <a:ln>
            <a:noFill/>
          </a:ln>
        </p:spPr>
        <p:txBody>
          <a:bodyPr anchorCtr="0" anchor="t" bIns="0" lIns="0" spcFirstLastPara="1" rIns="182875" wrap="square" tIns="0">
            <a:normAutofit/>
          </a:bodyPr>
          <a:lstStyle/>
          <a:p>
            <a:pPr indent="0" lvl="1" marL="0" rtl="0" algn="l">
              <a:lnSpc>
                <a:spcPct val="120000"/>
              </a:lnSpc>
              <a:spcBef>
                <a:spcPts val="0"/>
              </a:spcBef>
              <a:spcAft>
                <a:spcPts val="0"/>
              </a:spcAft>
              <a:buClr>
                <a:schemeClr val="lt1"/>
              </a:buClr>
              <a:buSzPts val="1600"/>
              <a:buNone/>
            </a:pPr>
            <a:r>
              <a:rPr lang="en-US" sz="1600">
                <a:solidFill>
                  <a:schemeClr val="lt1"/>
                </a:solidFill>
              </a:rPr>
              <a:t>The following slides contain some key brand graphics to </a:t>
            </a:r>
            <a:br>
              <a:rPr lang="en-US" sz="1600">
                <a:solidFill>
                  <a:schemeClr val="lt1"/>
                </a:solidFill>
              </a:rPr>
            </a:br>
            <a:r>
              <a:rPr lang="en-US" sz="1600">
                <a:solidFill>
                  <a:schemeClr val="lt1"/>
                </a:solidFill>
              </a:rPr>
              <a:t>help you use the ExploreK12 brand effectively in this template.</a:t>
            </a:r>
            <a:endParaRPr>
              <a:solidFill>
                <a:schemeClr val="lt1"/>
              </a:solidFill>
            </a:endParaRPr>
          </a:p>
        </p:txBody>
      </p:sp>
      <p:sp>
        <p:nvSpPr>
          <p:cNvPr id="770" name="Google Shape;770;p87"/>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771" name="Google Shape;771;p87"/>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chemeClr val="lt1"/>
                </a:solidFill>
                <a:latin typeface="Livvic"/>
                <a:ea typeface="Livvic"/>
                <a:cs typeface="Livvic"/>
                <a:sym typeface="Livvic"/>
              </a:rPr>
              <a:t>ExploreK12 Corporate PowerPoint Toolkit</a:t>
            </a:r>
            <a:endParaRPr sz="900">
              <a:solidFill>
                <a:schemeClr val="lt1"/>
              </a:solidFill>
              <a:latin typeface="Livvic"/>
              <a:ea typeface="Livvic"/>
              <a:cs typeface="Livvic"/>
              <a:sym typeface="Livvic"/>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8"/>
          <p:cNvSpPr/>
          <p:nvPr/>
        </p:nvSpPr>
        <p:spPr>
          <a:xfrm>
            <a:off x="6241142" y="3850951"/>
            <a:ext cx="5486400" cy="2108100"/>
          </a:xfrm>
          <a:prstGeom prst="roundRect">
            <a:avLst>
              <a:gd fmla="val 5993" name="adj"/>
            </a:avLst>
          </a:prstGeom>
          <a:solidFill>
            <a:schemeClr val="dk1"/>
          </a:solidFill>
          <a:ln>
            <a:noFill/>
          </a:ln>
          <a:effectLst>
            <a:outerShdw rotWithShape="0" algn="tl" dir="8100000" dist="1524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78" name="Google Shape;778;p88"/>
          <p:cNvSpPr/>
          <p:nvPr/>
        </p:nvSpPr>
        <p:spPr>
          <a:xfrm>
            <a:off x="481940" y="3850951"/>
            <a:ext cx="5486400" cy="2108100"/>
          </a:xfrm>
          <a:prstGeom prst="roundRect">
            <a:avLst>
              <a:gd fmla="val 5993" name="adj"/>
            </a:avLst>
          </a:prstGeom>
          <a:solidFill>
            <a:schemeClr val="lt1"/>
          </a:solidFill>
          <a:ln>
            <a:noFill/>
          </a:ln>
          <a:effectLst>
            <a:outerShdw rotWithShape="0" algn="tl" dir="8100000" dist="1524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79" name="Google Shape;779;p88"/>
          <p:cNvSpPr/>
          <p:nvPr/>
        </p:nvSpPr>
        <p:spPr>
          <a:xfrm>
            <a:off x="6241142" y="1475886"/>
            <a:ext cx="5486400" cy="2108100"/>
          </a:xfrm>
          <a:prstGeom prst="roundRect">
            <a:avLst>
              <a:gd fmla="val 5993" name="adj"/>
            </a:avLst>
          </a:prstGeom>
          <a:solidFill>
            <a:schemeClr val="dk1"/>
          </a:solidFill>
          <a:ln>
            <a:noFill/>
          </a:ln>
          <a:effectLst>
            <a:outerShdw rotWithShape="0" algn="tl" dir="8100000" dist="1524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80" name="Google Shape;780;p88"/>
          <p:cNvSpPr/>
          <p:nvPr/>
        </p:nvSpPr>
        <p:spPr>
          <a:xfrm>
            <a:off x="481940" y="1475886"/>
            <a:ext cx="5486400" cy="2108100"/>
          </a:xfrm>
          <a:prstGeom prst="roundRect">
            <a:avLst>
              <a:gd fmla="val 5993" name="adj"/>
            </a:avLst>
          </a:prstGeom>
          <a:solidFill>
            <a:schemeClr val="lt2"/>
          </a:solidFill>
          <a:ln>
            <a:noFill/>
          </a:ln>
          <a:effectLst>
            <a:outerShdw rotWithShape="0" algn="tl" dir="8100000" dist="1524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81" name="Google Shape;781;p88"/>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Company logos</a:t>
            </a:r>
            <a:endParaRPr/>
          </a:p>
        </p:txBody>
      </p:sp>
      <p:sp>
        <p:nvSpPr>
          <p:cNvPr id="782" name="Google Shape;782;p88"/>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783" name="Google Shape;783;p88"/>
          <p:cNvPicPr preferRelativeResize="0"/>
          <p:nvPr/>
        </p:nvPicPr>
        <p:blipFill rotWithShape="1">
          <a:blip r:embed="rId3">
            <a:alphaModFix/>
          </a:blip>
          <a:srcRect b="0" l="0" r="0" t="0"/>
          <a:stretch/>
        </p:blipFill>
        <p:spPr>
          <a:xfrm>
            <a:off x="1693493" y="4556685"/>
            <a:ext cx="3063297" cy="696571"/>
          </a:xfrm>
          <a:prstGeom prst="rect">
            <a:avLst/>
          </a:prstGeom>
          <a:noFill/>
          <a:ln>
            <a:noFill/>
          </a:ln>
        </p:spPr>
      </p:pic>
      <p:pic>
        <p:nvPicPr>
          <p:cNvPr id="784" name="Google Shape;784;p88"/>
          <p:cNvPicPr preferRelativeResize="0"/>
          <p:nvPr/>
        </p:nvPicPr>
        <p:blipFill rotWithShape="1">
          <a:blip r:embed="rId4">
            <a:alphaModFix/>
          </a:blip>
          <a:srcRect b="0" l="0" r="0" t="0"/>
          <a:stretch/>
        </p:blipFill>
        <p:spPr>
          <a:xfrm>
            <a:off x="1693493" y="2181620"/>
            <a:ext cx="3063297" cy="696571"/>
          </a:xfrm>
          <a:prstGeom prst="rect">
            <a:avLst/>
          </a:prstGeom>
          <a:noFill/>
          <a:ln>
            <a:noFill/>
          </a:ln>
        </p:spPr>
      </p:pic>
      <p:pic>
        <p:nvPicPr>
          <p:cNvPr id="785" name="Google Shape;785;p88"/>
          <p:cNvPicPr preferRelativeResize="0"/>
          <p:nvPr/>
        </p:nvPicPr>
        <p:blipFill rotWithShape="1">
          <a:blip r:embed="rId5">
            <a:alphaModFix/>
          </a:blip>
          <a:srcRect b="0" l="0" r="0" t="0"/>
          <a:stretch/>
        </p:blipFill>
        <p:spPr>
          <a:xfrm>
            <a:off x="7452695" y="2181620"/>
            <a:ext cx="3063295" cy="696571"/>
          </a:xfrm>
          <a:prstGeom prst="rect">
            <a:avLst/>
          </a:prstGeom>
          <a:noFill/>
          <a:ln>
            <a:noFill/>
          </a:ln>
        </p:spPr>
      </p:pic>
      <p:pic>
        <p:nvPicPr>
          <p:cNvPr id="786" name="Google Shape;786;p88"/>
          <p:cNvPicPr preferRelativeResize="0"/>
          <p:nvPr/>
        </p:nvPicPr>
        <p:blipFill rotWithShape="1">
          <a:blip r:embed="rId6">
            <a:alphaModFix/>
          </a:blip>
          <a:srcRect b="0" l="0" r="0" t="0"/>
          <a:stretch/>
        </p:blipFill>
        <p:spPr>
          <a:xfrm>
            <a:off x="7452695" y="4556685"/>
            <a:ext cx="3063297" cy="696571"/>
          </a:xfrm>
          <a:prstGeom prst="rect">
            <a:avLst/>
          </a:prstGeom>
          <a:noFill/>
          <a:ln>
            <a:noFill/>
          </a:ln>
        </p:spPr>
      </p:pic>
      <p:sp>
        <p:nvSpPr>
          <p:cNvPr id="787" name="Google Shape;787;p88"/>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sp>
        <p:nvSpPr>
          <p:cNvPr id="793" name="Google Shape;793;p89"/>
          <p:cNvSpPr/>
          <p:nvPr/>
        </p:nvSpPr>
        <p:spPr>
          <a:xfrm>
            <a:off x="6241142" y="3850951"/>
            <a:ext cx="5486400" cy="2108100"/>
          </a:xfrm>
          <a:prstGeom prst="roundRect">
            <a:avLst>
              <a:gd fmla="val 5993" name="adj"/>
            </a:avLst>
          </a:prstGeom>
          <a:solidFill>
            <a:schemeClr val="dk1"/>
          </a:solidFill>
          <a:ln>
            <a:noFill/>
          </a:ln>
          <a:effectLst>
            <a:outerShdw rotWithShape="0" algn="tl" dir="8100000" dist="1270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94" name="Google Shape;794;p89"/>
          <p:cNvSpPr/>
          <p:nvPr/>
        </p:nvSpPr>
        <p:spPr>
          <a:xfrm>
            <a:off x="481940" y="3850951"/>
            <a:ext cx="5486400" cy="2108100"/>
          </a:xfrm>
          <a:prstGeom prst="roundRect">
            <a:avLst>
              <a:gd fmla="val 5993" name="adj"/>
            </a:avLst>
          </a:prstGeom>
          <a:solidFill>
            <a:schemeClr val="lt1"/>
          </a:solidFill>
          <a:ln>
            <a:noFill/>
          </a:ln>
          <a:effectLst>
            <a:outerShdw rotWithShape="0" algn="tl" dir="8100000" dist="1270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95" name="Google Shape;795;p89"/>
          <p:cNvSpPr/>
          <p:nvPr/>
        </p:nvSpPr>
        <p:spPr>
          <a:xfrm>
            <a:off x="6241142" y="1475886"/>
            <a:ext cx="5486400" cy="2108100"/>
          </a:xfrm>
          <a:prstGeom prst="roundRect">
            <a:avLst>
              <a:gd fmla="val 5993" name="adj"/>
            </a:avLst>
          </a:prstGeom>
          <a:solidFill>
            <a:schemeClr val="dk1"/>
          </a:solidFill>
          <a:ln>
            <a:noFill/>
          </a:ln>
          <a:effectLst>
            <a:outerShdw rotWithShape="0" algn="tl" dir="8100000" dist="1270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96" name="Google Shape;796;p89"/>
          <p:cNvSpPr/>
          <p:nvPr/>
        </p:nvSpPr>
        <p:spPr>
          <a:xfrm>
            <a:off x="481940" y="1475886"/>
            <a:ext cx="5486400" cy="2108100"/>
          </a:xfrm>
          <a:prstGeom prst="roundRect">
            <a:avLst>
              <a:gd fmla="val 5993" name="adj"/>
            </a:avLst>
          </a:prstGeom>
          <a:solidFill>
            <a:schemeClr val="lt2"/>
          </a:solidFill>
          <a:ln>
            <a:noFill/>
          </a:ln>
          <a:effectLst>
            <a:outerShdw rotWithShape="0" algn="tl" dir="8100000" dist="1270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797" name="Google Shape;797;p89"/>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Company logos + Cambium tag</a:t>
            </a:r>
            <a:endParaRPr/>
          </a:p>
        </p:txBody>
      </p:sp>
      <p:sp>
        <p:nvSpPr>
          <p:cNvPr id="798" name="Google Shape;798;p89"/>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pic>
        <p:nvPicPr>
          <p:cNvPr id="799" name="Google Shape;799;p89"/>
          <p:cNvPicPr preferRelativeResize="0"/>
          <p:nvPr/>
        </p:nvPicPr>
        <p:blipFill rotWithShape="1">
          <a:blip r:embed="rId3">
            <a:alphaModFix/>
          </a:blip>
          <a:srcRect b="0" l="0" r="0" t="0"/>
          <a:stretch/>
        </p:blipFill>
        <p:spPr>
          <a:xfrm>
            <a:off x="1693493" y="4399551"/>
            <a:ext cx="3063297" cy="1010838"/>
          </a:xfrm>
          <a:prstGeom prst="rect">
            <a:avLst/>
          </a:prstGeom>
          <a:noFill/>
          <a:ln>
            <a:noFill/>
          </a:ln>
        </p:spPr>
      </p:pic>
      <p:pic>
        <p:nvPicPr>
          <p:cNvPr id="800" name="Google Shape;800;p89"/>
          <p:cNvPicPr preferRelativeResize="0"/>
          <p:nvPr/>
        </p:nvPicPr>
        <p:blipFill rotWithShape="1">
          <a:blip r:embed="rId4">
            <a:alphaModFix/>
          </a:blip>
          <a:srcRect b="0" l="0" r="0" t="0"/>
          <a:stretch/>
        </p:blipFill>
        <p:spPr>
          <a:xfrm>
            <a:off x="1693493" y="2024486"/>
            <a:ext cx="3063297" cy="1010838"/>
          </a:xfrm>
          <a:prstGeom prst="rect">
            <a:avLst/>
          </a:prstGeom>
          <a:noFill/>
          <a:ln>
            <a:noFill/>
          </a:ln>
        </p:spPr>
      </p:pic>
      <p:pic>
        <p:nvPicPr>
          <p:cNvPr id="801" name="Google Shape;801;p89"/>
          <p:cNvPicPr preferRelativeResize="0"/>
          <p:nvPr/>
        </p:nvPicPr>
        <p:blipFill rotWithShape="1">
          <a:blip r:embed="rId5">
            <a:alphaModFix/>
          </a:blip>
          <a:srcRect b="0" l="0" r="0" t="0"/>
          <a:stretch/>
        </p:blipFill>
        <p:spPr>
          <a:xfrm>
            <a:off x="7452695" y="2024486"/>
            <a:ext cx="3063297" cy="1010838"/>
          </a:xfrm>
          <a:prstGeom prst="rect">
            <a:avLst/>
          </a:prstGeom>
          <a:noFill/>
          <a:ln>
            <a:noFill/>
          </a:ln>
        </p:spPr>
      </p:pic>
      <p:pic>
        <p:nvPicPr>
          <p:cNvPr id="802" name="Google Shape;802;p89"/>
          <p:cNvPicPr preferRelativeResize="0"/>
          <p:nvPr/>
        </p:nvPicPr>
        <p:blipFill rotWithShape="1">
          <a:blip r:embed="rId6">
            <a:alphaModFix/>
          </a:blip>
          <a:srcRect b="0" l="0" r="0" t="0"/>
          <a:stretch/>
        </p:blipFill>
        <p:spPr>
          <a:xfrm>
            <a:off x="7452695" y="4399551"/>
            <a:ext cx="3063297" cy="1010838"/>
          </a:xfrm>
          <a:prstGeom prst="rect">
            <a:avLst/>
          </a:prstGeom>
          <a:noFill/>
          <a:ln>
            <a:noFill/>
          </a:ln>
        </p:spPr>
      </p:pic>
      <p:sp>
        <p:nvSpPr>
          <p:cNvPr id="803" name="Google Shape;803;p89"/>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8" name="Shape 808"/>
        <p:cNvGrpSpPr/>
        <p:nvPr/>
      </p:nvGrpSpPr>
      <p:grpSpPr>
        <a:xfrm>
          <a:off x="0" y="0"/>
          <a:ext cx="0" cy="0"/>
          <a:chOff x="0" y="0"/>
          <a:chExt cx="0" cy="0"/>
        </a:xfrm>
      </p:grpSpPr>
      <p:sp>
        <p:nvSpPr>
          <p:cNvPr id="809" name="Google Shape;809;p90"/>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Product logos</a:t>
            </a:r>
            <a:endParaRPr/>
          </a:p>
        </p:txBody>
      </p:sp>
      <p:sp>
        <p:nvSpPr>
          <p:cNvPr id="810" name="Google Shape;810;p90"/>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811" name="Google Shape;811;p90"/>
          <p:cNvSpPr/>
          <p:nvPr/>
        </p:nvSpPr>
        <p:spPr>
          <a:xfrm>
            <a:off x="481940"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2" name="Google Shape;812;p90"/>
          <p:cNvSpPr/>
          <p:nvPr/>
        </p:nvSpPr>
        <p:spPr>
          <a:xfrm>
            <a:off x="481940"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3" name="Google Shape;813;p90"/>
          <p:cNvSpPr/>
          <p:nvPr/>
        </p:nvSpPr>
        <p:spPr>
          <a:xfrm>
            <a:off x="481940" y="3470940"/>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4" name="Google Shape;814;p90"/>
          <p:cNvSpPr/>
          <p:nvPr/>
        </p:nvSpPr>
        <p:spPr>
          <a:xfrm>
            <a:off x="481940" y="4468467"/>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5" name="Google Shape;815;p90"/>
          <p:cNvSpPr/>
          <p:nvPr/>
        </p:nvSpPr>
        <p:spPr>
          <a:xfrm>
            <a:off x="2809503"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6" name="Google Shape;816;p90"/>
          <p:cNvSpPr/>
          <p:nvPr/>
        </p:nvSpPr>
        <p:spPr>
          <a:xfrm>
            <a:off x="2809503"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7" name="Google Shape;817;p90"/>
          <p:cNvSpPr/>
          <p:nvPr/>
        </p:nvSpPr>
        <p:spPr>
          <a:xfrm>
            <a:off x="2809503" y="3470940"/>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8" name="Google Shape;818;p90"/>
          <p:cNvSpPr/>
          <p:nvPr/>
        </p:nvSpPr>
        <p:spPr>
          <a:xfrm>
            <a:off x="2809503" y="4468467"/>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19" name="Google Shape;819;p90"/>
          <p:cNvSpPr/>
          <p:nvPr/>
        </p:nvSpPr>
        <p:spPr>
          <a:xfrm>
            <a:off x="5137067"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20" name="Google Shape;820;p90"/>
          <p:cNvSpPr/>
          <p:nvPr/>
        </p:nvSpPr>
        <p:spPr>
          <a:xfrm>
            <a:off x="5137067"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21" name="Google Shape;821;p90"/>
          <p:cNvSpPr/>
          <p:nvPr/>
        </p:nvSpPr>
        <p:spPr>
          <a:xfrm>
            <a:off x="5137067" y="3470940"/>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22" name="Google Shape;822;p90"/>
          <p:cNvSpPr/>
          <p:nvPr/>
        </p:nvSpPr>
        <p:spPr>
          <a:xfrm>
            <a:off x="5137067" y="4468467"/>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23" name="Google Shape;823;p90"/>
          <p:cNvSpPr/>
          <p:nvPr/>
        </p:nvSpPr>
        <p:spPr>
          <a:xfrm>
            <a:off x="7393378"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24" name="Google Shape;824;p90"/>
          <p:cNvSpPr/>
          <p:nvPr/>
        </p:nvSpPr>
        <p:spPr>
          <a:xfrm>
            <a:off x="7393378"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pic>
        <p:nvPicPr>
          <p:cNvPr descr="A black background with white text&#10;&#10;AI-generated content may be incorrect." id="825" name="Google Shape;825;p90"/>
          <p:cNvPicPr preferRelativeResize="0"/>
          <p:nvPr/>
        </p:nvPicPr>
        <p:blipFill rotWithShape="1">
          <a:blip r:embed="rId3">
            <a:alphaModFix/>
          </a:blip>
          <a:srcRect b="0" l="0" r="0" t="0"/>
          <a:stretch/>
        </p:blipFill>
        <p:spPr>
          <a:xfrm>
            <a:off x="987275" y="1729949"/>
            <a:ext cx="973343" cy="254191"/>
          </a:xfrm>
          <a:prstGeom prst="rect">
            <a:avLst/>
          </a:prstGeom>
          <a:noFill/>
          <a:ln>
            <a:noFill/>
          </a:ln>
        </p:spPr>
      </p:pic>
      <p:pic>
        <p:nvPicPr>
          <p:cNvPr id="826" name="Google Shape;826;p90"/>
          <p:cNvPicPr preferRelativeResize="0"/>
          <p:nvPr/>
        </p:nvPicPr>
        <p:blipFill rotWithShape="1">
          <a:blip r:embed="rId4">
            <a:alphaModFix/>
          </a:blip>
          <a:srcRect b="0" l="0" r="0" t="0"/>
          <a:stretch/>
        </p:blipFill>
        <p:spPr>
          <a:xfrm>
            <a:off x="986175" y="2678683"/>
            <a:ext cx="975544" cy="351775"/>
          </a:xfrm>
          <a:prstGeom prst="rect">
            <a:avLst/>
          </a:prstGeom>
          <a:noFill/>
          <a:ln>
            <a:noFill/>
          </a:ln>
        </p:spPr>
      </p:pic>
      <p:pic>
        <p:nvPicPr>
          <p:cNvPr descr="A black background with white text&#10;&#10;AI-generated content may be incorrect." id="827" name="Google Shape;827;p90"/>
          <p:cNvPicPr preferRelativeResize="0"/>
          <p:nvPr/>
        </p:nvPicPr>
        <p:blipFill rotWithShape="1">
          <a:blip r:embed="rId5">
            <a:alphaModFix/>
          </a:blip>
          <a:srcRect b="0" l="0" r="0" t="0"/>
          <a:stretch/>
        </p:blipFill>
        <p:spPr>
          <a:xfrm>
            <a:off x="969219" y="3636693"/>
            <a:ext cx="1009452" cy="430811"/>
          </a:xfrm>
          <a:prstGeom prst="rect">
            <a:avLst/>
          </a:prstGeom>
          <a:noFill/>
          <a:ln>
            <a:noFill/>
          </a:ln>
        </p:spPr>
      </p:pic>
      <p:pic>
        <p:nvPicPr>
          <p:cNvPr descr="A black background with white text&#10;&#10;AI-generated content may be incorrect." id="828" name="Google Shape;828;p90"/>
          <p:cNvPicPr preferRelativeResize="0"/>
          <p:nvPr/>
        </p:nvPicPr>
        <p:blipFill rotWithShape="1">
          <a:blip r:embed="rId6">
            <a:alphaModFix/>
          </a:blip>
          <a:srcRect b="0" l="0" r="0" t="0"/>
          <a:stretch/>
        </p:blipFill>
        <p:spPr>
          <a:xfrm>
            <a:off x="986175" y="4673284"/>
            <a:ext cx="975544" cy="352682"/>
          </a:xfrm>
          <a:prstGeom prst="rect">
            <a:avLst/>
          </a:prstGeom>
          <a:noFill/>
          <a:ln>
            <a:noFill/>
          </a:ln>
        </p:spPr>
      </p:pic>
      <p:pic>
        <p:nvPicPr>
          <p:cNvPr descr="A black background with white text&#10;&#10;AI-generated content may be incorrect." id="829" name="Google Shape;829;p90"/>
          <p:cNvPicPr preferRelativeResize="0"/>
          <p:nvPr/>
        </p:nvPicPr>
        <p:blipFill rotWithShape="1">
          <a:blip r:embed="rId7">
            <a:alphaModFix/>
          </a:blip>
          <a:srcRect b="0" l="0" r="0" t="0"/>
          <a:stretch/>
        </p:blipFill>
        <p:spPr>
          <a:xfrm>
            <a:off x="5280352" y="2728319"/>
            <a:ext cx="1697443" cy="252505"/>
          </a:xfrm>
          <a:prstGeom prst="rect">
            <a:avLst/>
          </a:prstGeom>
          <a:noFill/>
          <a:ln>
            <a:noFill/>
          </a:ln>
        </p:spPr>
      </p:pic>
      <p:pic>
        <p:nvPicPr>
          <p:cNvPr descr="A black and white logo&#10;&#10;AI-generated content may be incorrect." id="830" name="Google Shape;830;p90"/>
          <p:cNvPicPr preferRelativeResize="0"/>
          <p:nvPr/>
        </p:nvPicPr>
        <p:blipFill rotWithShape="1">
          <a:blip r:embed="rId8">
            <a:alphaModFix/>
          </a:blip>
          <a:srcRect b="0" l="0" r="0" t="0"/>
          <a:stretch/>
        </p:blipFill>
        <p:spPr>
          <a:xfrm>
            <a:off x="3128675" y="2704129"/>
            <a:ext cx="1345670" cy="300884"/>
          </a:xfrm>
          <a:prstGeom prst="rect">
            <a:avLst/>
          </a:prstGeom>
          <a:noFill/>
          <a:ln>
            <a:noFill/>
          </a:ln>
        </p:spPr>
      </p:pic>
      <p:pic>
        <p:nvPicPr>
          <p:cNvPr descr="A black background with white letters&#10;&#10;AI-generated content may be incorrect." id="831" name="Google Shape;831;p90"/>
          <p:cNvPicPr preferRelativeResize="0"/>
          <p:nvPr/>
        </p:nvPicPr>
        <p:blipFill rotWithShape="1">
          <a:blip r:embed="rId9">
            <a:alphaModFix/>
          </a:blip>
          <a:srcRect b="0" l="0" r="0" t="0"/>
          <a:stretch/>
        </p:blipFill>
        <p:spPr>
          <a:xfrm>
            <a:off x="3302626" y="1729949"/>
            <a:ext cx="997769" cy="254191"/>
          </a:xfrm>
          <a:prstGeom prst="rect">
            <a:avLst/>
          </a:prstGeom>
          <a:noFill/>
          <a:ln>
            <a:noFill/>
          </a:ln>
        </p:spPr>
      </p:pic>
      <p:pic>
        <p:nvPicPr>
          <p:cNvPr descr="A black and white logo&#10;&#10;AI-generated content may be incorrect." id="832" name="Google Shape;832;p90"/>
          <p:cNvPicPr preferRelativeResize="0"/>
          <p:nvPr/>
        </p:nvPicPr>
        <p:blipFill rotWithShape="1">
          <a:blip r:embed="rId10">
            <a:alphaModFix/>
          </a:blip>
          <a:srcRect b="0" l="0" r="0" t="0"/>
          <a:stretch/>
        </p:blipFill>
        <p:spPr>
          <a:xfrm>
            <a:off x="3203817" y="4709043"/>
            <a:ext cx="1195387" cy="281165"/>
          </a:xfrm>
          <a:prstGeom prst="rect">
            <a:avLst/>
          </a:prstGeom>
          <a:noFill/>
          <a:ln>
            <a:noFill/>
          </a:ln>
        </p:spPr>
      </p:pic>
      <p:pic>
        <p:nvPicPr>
          <p:cNvPr descr="A black text on a black background&#10;&#10;AI-generated content may be incorrect." id="833" name="Google Shape;833;p90"/>
          <p:cNvPicPr preferRelativeResize="0"/>
          <p:nvPr/>
        </p:nvPicPr>
        <p:blipFill rotWithShape="1">
          <a:blip r:embed="rId11">
            <a:alphaModFix/>
          </a:blip>
          <a:srcRect b="0" l="0" r="0" t="0"/>
          <a:stretch/>
        </p:blipFill>
        <p:spPr>
          <a:xfrm>
            <a:off x="2967214" y="3700958"/>
            <a:ext cx="1668590" cy="302281"/>
          </a:xfrm>
          <a:prstGeom prst="rect">
            <a:avLst/>
          </a:prstGeom>
          <a:noFill/>
          <a:ln>
            <a:noFill/>
          </a:ln>
        </p:spPr>
      </p:pic>
      <p:pic>
        <p:nvPicPr>
          <p:cNvPr descr="A black background with white text&#10;&#10;AI-generated content may be incorrect." id="834" name="Google Shape;834;p90"/>
          <p:cNvPicPr preferRelativeResize="0"/>
          <p:nvPr/>
        </p:nvPicPr>
        <p:blipFill rotWithShape="1">
          <a:blip r:embed="rId12">
            <a:alphaModFix/>
          </a:blip>
          <a:srcRect b="0" l="0" r="0" t="0"/>
          <a:stretch/>
        </p:blipFill>
        <p:spPr>
          <a:xfrm>
            <a:off x="5503901" y="1733505"/>
            <a:ext cx="1250342" cy="247079"/>
          </a:xfrm>
          <a:prstGeom prst="rect">
            <a:avLst/>
          </a:prstGeom>
          <a:noFill/>
          <a:ln>
            <a:noFill/>
          </a:ln>
        </p:spPr>
      </p:pic>
      <p:pic>
        <p:nvPicPr>
          <p:cNvPr id="835" name="Google Shape;835;p90" title="aubergine-Artboard 1.png"/>
          <p:cNvPicPr preferRelativeResize="0"/>
          <p:nvPr/>
        </p:nvPicPr>
        <p:blipFill rotWithShape="1">
          <a:blip r:embed="rId13">
            <a:alphaModFix/>
          </a:blip>
          <a:srcRect b="446" l="0" r="0" t="446"/>
          <a:stretch/>
        </p:blipFill>
        <p:spPr>
          <a:xfrm>
            <a:off x="5580488" y="3680085"/>
            <a:ext cx="1097100" cy="344100"/>
          </a:xfrm>
          <a:prstGeom prst="rect">
            <a:avLst/>
          </a:prstGeom>
          <a:noFill/>
          <a:ln>
            <a:noFill/>
          </a:ln>
        </p:spPr>
      </p:pic>
      <p:pic>
        <p:nvPicPr>
          <p:cNvPr id="836" name="Google Shape;836;p90" title="aubergine-Artboard 1_3.png"/>
          <p:cNvPicPr preferRelativeResize="0"/>
          <p:nvPr/>
        </p:nvPicPr>
        <p:blipFill rotWithShape="1">
          <a:blip r:embed="rId14">
            <a:alphaModFix/>
          </a:blip>
          <a:srcRect b="719" l="0" r="0" t="719"/>
          <a:stretch/>
        </p:blipFill>
        <p:spPr>
          <a:xfrm>
            <a:off x="5525630" y="4680478"/>
            <a:ext cx="1206900" cy="338400"/>
          </a:xfrm>
          <a:prstGeom prst="rect">
            <a:avLst/>
          </a:prstGeom>
          <a:noFill/>
          <a:ln>
            <a:noFill/>
          </a:ln>
        </p:spPr>
      </p:pic>
      <p:pic>
        <p:nvPicPr>
          <p:cNvPr id="837" name="Google Shape;837;p90" title="aubergine-Artboard 1_2.png"/>
          <p:cNvPicPr preferRelativeResize="0"/>
          <p:nvPr/>
        </p:nvPicPr>
        <p:blipFill rotWithShape="1">
          <a:blip r:embed="rId15">
            <a:alphaModFix/>
          </a:blip>
          <a:srcRect b="564" l="0" r="0" t="573"/>
          <a:stretch/>
        </p:blipFill>
        <p:spPr>
          <a:xfrm>
            <a:off x="7976094" y="1704077"/>
            <a:ext cx="818700" cy="306000"/>
          </a:xfrm>
          <a:prstGeom prst="rect">
            <a:avLst/>
          </a:prstGeom>
          <a:noFill/>
          <a:ln>
            <a:noFill/>
          </a:ln>
        </p:spPr>
      </p:pic>
      <p:pic>
        <p:nvPicPr>
          <p:cNvPr id="838" name="Google Shape;838;p90" title="aubergine-Artboard 1_1.png"/>
          <p:cNvPicPr preferRelativeResize="0"/>
          <p:nvPr/>
        </p:nvPicPr>
        <p:blipFill rotWithShape="1">
          <a:blip r:embed="rId16">
            <a:alphaModFix/>
          </a:blip>
          <a:srcRect b="377" l="0" r="0" t="367"/>
          <a:stretch/>
        </p:blipFill>
        <p:spPr>
          <a:xfrm>
            <a:off x="7602581" y="2704771"/>
            <a:ext cx="1565701" cy="320100"/>
          </a:xfrm>
          <a:prstGeom prst="rect">
            <a:avLst/>
          </a:prstGeom>
          <a:noFill/>
          <a:ln>
            <a:noFill/>
          </a:ln>
        </p:spPr>
      </p:pic>
      <p:sp>
        <p:nvSpPr>
          <p:cNvPr id="839" name="Google Shape;839;p90"/>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91"/>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Product logos</a:t>
            </a:r>
            <a:endParaRPr/>
          </a:p>
        </p:txBody>
      </p:sp>
      <p:sp>
        <p:nvSpPr>
          <p:cNvPr id="846" name="Google Shape;846;p91"/>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847" name="Google Shape;847;p91"/>
          <p:cNvSpPr/>
          <p:nvPr/>
        </p:nvSpPr>
        <p:spPr>
          <a:xfrm>
            <a:off x="481940"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48" name="Google Shape;848;p91"/>
          <p:cNvSpPr/>
          <p:nvPr/>
        </p:nvSpPr>
        <p:spPr>
          <a:xfrm>
            <a:off x="481940"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49" name="Google Shape;849;p91"/>
          <p:cNvSpPr/>
          <p:nvPr/>
        </p:nvSpPr>
        <p:spPr>
          <a:xfrm>
            <a:off x="481940" y="3470940"/>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0" name="Google Shape;850;p91"/>
          <p:cNvSpPr/>
          <p:nvPr/>
        </p:nvSpPr>
        <p:spPr>
          <a:xfrm>
            <a:off x="481940" y="4468467"/>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1" name="Google Shape;851;p91"/>
          <p:cNvSpPr/>
          <p:nvPr/>
        </p:nvSpPr>
        <p:spPr>
          <a:xfrm>
            <a:off x="2809503"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2" name="Google Shape;852;p91"/>
          <p:cNvSpPr/>
          <p:nvPr/>
        </p:nvSpPr>
        <p:spPr>
          <a:xfrm>
            <a:off x="2809503"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3" name="Google Shape;853;p91"/>
          <p:cNvSpPr/>
          <p:nvPr/>
        </p:nvSpPr>
        <p:spPr>
          <a:xfrm>
            <a:off x="2809503" y="3470940"/>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4" name="Google Shape;854;p91"/>
          <p:cNvSpPr/>
          <p:nvPr/>
        </p:nvSpPr>
        <p:spPr>
          <a:xfrm>
            <a:off x="2809503" y="4468467"/>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5" name="Google Shape;855;p91"/>
          <p:cNvSpPr/>
          <p:nvPr/>
        </p:nvSpPr>
        <p:spPr>
          <a:xfrm>
            <a:off x="5137067"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6" name="Google Shape;856;p91"/>
          <p:cNvSpPr/>
          <p:nvPr/>
        </p:nvSpPr>
        <p:spPr>
          <a:xfrm>
            <a:off x="5137067"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7" name="Google Shape;857;p91"/>
          <p:cNvSpPr/>
          <p:nvPr/>
        </p:nvSpPr>
        <p:spPr>
          <a:xfrm>
            <a:off x="5137067" y="3470940"/>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8" name="Google Shape;858;p91"/>
          <p:cNvSpPr/>
          <p:nvPr/>
        </p:nvSpPr>
        <p:spPr>
          <a:xfrm>
            <a:off x="5137067" y="4468467"/>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59" name="Google Shape;859;p91"/>
          <p:cNvSpPr/>
          <p:nvPr/>
        </p:nvSpPr>
        <p:spPr>
          <a:xfrm>
            <a:off x="7393378" y="1475886"/>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60" name="Google Shape;860;p91"/>
          <p:cNvSpPr/>
          <p:nvPr/>
        </p:nvSpPr>
        <p:spPr>
          <a:xfrm>
            <a:off x="7393378" y="2473413"/>
            <a:ext cx="1983900" cy="762300"/>
          </a:xfrm>
          <a:prstGeom prst="roundRect">
            <a:avLst>
              <a:gd fmla="val 5993" name="adj"/>
            </a:avLst>
          </a:prstGeom>
          <a:solidFill>
            <a:schemeClr val="lt2"/>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pic>
        <p:nvPicPr>
          <p:cNvPr descr="A black background with white text&#10;&#10;AI-generated content may be incorrect." id="861" name="Google Shape;861;p91"/>
          <p:cNvPicPr preferRelativeResize="0"/>
          <p:nvPr/>
        </p:nvPicPr>
        <p:blipFill rotWithShape="1">
          <a:blip r:embed="rId3">
            <a:alphaModFix/>
          </a:blip>
          <a:srcRect b="0" l="0" r="0" t="0"/>
          <a:stretch/>
        </p:blipFill>
        <p:spPr>
          <a:xfrm>
            <a:off x="986175" y="1729662"/>
            <a:ext cx="975544" cy="254766"/>
          </a:xfrm>
          <a:prstGeom prst="rect">
            <a:avLst/>
          </a:prstGeom>
          <a:noFill/>
          <a:ln>
            <a:noFill/>
          </a:ln>
        </p:spPr>
      </p:pic>
      <p:pic>
        <p:nvPicPr>
          <p:cNvPr descr="A black background with white text&#10;&#10;AI-generated content may be incorrect." id="862" name="Google Shape;862;p91"/>
          <p:cNvPicPr preferRelativeResize="0"/>
          <p:nvPr/>
        </p:nvPicPr>
        <p:blipFill rotWithShape="1">
          <a:blip r:embed="rId4">
            <a:alphaModFix/>
          </a:blip>
          <a:srcRect b="0" l="0" r="0" t="0"/>
          <a:stretch/>
        </p:blipFill>
        <p:spPr>
          <a:xfrm>
            <a:off x="986175" y="2678683"/>
            <a:ext cx="975544" cy="351775"/>
          </a:xfrm>
          <a:prstGeom prst="rect">
            <a:avLst/>
          </a:prstGeom>
          <a:noFill/>
          <a:ln>
            <a:noFill/>
          </a:ln>
        </p:spPr>
      </p:pic>
      <p:pic>
        <p:nvPicPr>
          <p:cNvPr descr="A black background with white text&#10;&#10;AI-generated content may be incorrect." id="863" name="Google Shape;863;p91"/>
          <p:cNvPicPr preferRelativeResize="0"/>
          <p:nvPr/>
        </p:nvPicPr>
        <p:blipFill rotWithShape="1">
          <a:blip r:embed="rId5">
            <a:alphaModFix/>
          </a:blip>
          <a:srcRect b="0" l="0" r="0" t="0"/>
          <a:stretch/>
        </p:blipFill>
        <p:spPr>
          <a:xfrm>
            <a:off x="968999" y="3636601"/>
            <a:ext cx="1009893" cy="430994"/>
          </a:xfrm>
          <a:prstGeom prst="rect">
            <a:avLst/>
          </a:prstGeom>
          <a:noFill/>
          <a:ln>
            <a:noFill/>
          </a:ln>
        </p:spPr>
      </p:pic>
      <p:pic>
        <p:nvPicPr>
          <p:cNvPr descr="A black background with white text&#10;&#10;AI-generated content may be incorrect." id="864" name="Google Shape;864;p91"/>
          <p:cNvPicPr preferRelativeResize="0"/>
          <p:nvPr/>
        </p:nvPicPr>
        <p:blipFill rotWithShape="1">
          <a:blip r:embed="rId6">
            <a:alphaModFix/>
          </a:blip>
          <a:srcRect b="0" l="0" r="0" t="0"/>
          <a:stretch/>
        </p:blipFill>
        <p:spPr>
          <a:xfrm>
            <a:off x="986175" y="4673284"/>
            <a:ext cx="975544" cy="352682"/>
          </a:xfrm>
          <a:prstGeom prst="rect">
            <a:avLst/>
          </a:prstGeom>
          <a:noFill/>
          <a:ln>
            <a:noFill/>
          </a:ln>
        </p:spPr>
      </p:pic>
      <p:pic>
        <p:nvPicPr>
          <p:cNvPr descr="A black background with white text&#10;&#10;AI-generated content may be incorrect." id="865" name="Google Shape;865;p91"/>
          <p:cNvPicPr preferRelativeResize="0"/>
          <p:nvPr/>
        </p:nvPicPr>
        <p:blipFill rotWithShape="1">
          <a:blip r:embed="rId7">
            <a:alphaModFix/>
          </a:blip>
          <a:srcRect b="0" l="0" r="0" t="0"/>
          <a:stretch/>
        </p:blipFill>
        <p:spPr>
          <a:xfrm>
            <a:off x="5280626" y="2728359"/>
            <a:ext cx="1696897" cy="252424"/>
          </a:xfrm>
          <a:prstGeom prst="rect">
            <a:avLst/>
          </a:prstGeom>
          <a:noFill/>
          <a:ln>
            <a:noFill/>
          </a:ln>
        </p:spPr>
      </p:pic>
      <p:pic>
        <p:nvPicPr>
          <p:cNvPr descr="A black and white logo&#10;&#10;AI-generated content may be incorrect." id="866" name="Google Shape;866;p91"/>
          <p:cNvPicPr preferRelativeResize="0"/>
          <p:nvPr/>
        </p:nvPicPr>
        <p:blipFill rotWithShape="1">
          <a:blip r:embed="rId8">
            <a:alphaModFix/>
          </a:blip>
          <a:srcRect b="0" l="0" r="0" t="0"/>
          <a:stretch/>
        </p:blipFill>
        <p:spPr>
          <a:xfrm>
            <a:off x="3128247" y="2704034"/>
            <a:ext cx="1346524" cy="301075"/>
          </a:xfrm>
          <a:prstGeom prst="rect">
            <a:avLst/>
          </a:prstGeom>
          <a:noFill/>
          <a:ln>
            <a:noFill/>
          </a:ln>
        </p:spPr>
      </p:pic>
      <p:pic>
        <p:nvPicPr>
          <p:cNvPr descr="A black background with white letters&#10;&#10;AI-generated content may be incorrect." id="867" name="Google Shape;867;p91"/>
          <p:cNvPicPr preferRelativeResize="0"/>
          <p:nvPr/>
        </p:nvPicPr>
        <p:blipFill rotWithShape="1">
          <a:blip r:embed="rId9">
            <a:alphaModFix/>
          </a:blip>
          <a:srcRect b="0" l="0" r="0" t="0"/>
          <a:stretch/>
        </p:blipFill>
        <p:spPr>
          <a:xfrm>
            <a:off x="3303433" y="1730154"/>
            <a:ext cx="996152" cy="253779"/>
          </a:xfrm>
          <a:prstGeom prst="rect">
            <a:avLst/>
          </a:prstGeom>
          <a:noFill/>
          <a:ln>
            <a:noFill/>
          </a:ln>
        </p:spPr>
      </p:pic>
      <p:pic>
        <p:nvPicPr>
          <p:cNvPr descr="A black and white logo&#10;&#10;AI-generated content may be incorrect." id="868" name="Google Shape;868;p91"/>
          <p:cNvPicPr preferRelativeResize="0"/>
          <p:nvPr/>
        </p:nvPicPr>
        <p:blipFill rotWithShape="1">
          <a:blip r:embed="rId10">
            <a:alphaModFix/>
          </a:blip>
          <a:srcRect b="0" l="0" r="0" t="0"/>
          <a:stretch/>
        </p:blipFill>
        <p:spPr>
          <a:xfrm>
            <a:off x="3203817" y="4709043"/>
            <a:ext cx="1195387" cy="281165"/>
          </a:xfrm>
          <a:prstGeom prst="rect">
            <a:avLst/>
          </a:prstGeom>
          <a:noFill/>
          <a:ln>
            <a:noFill/>
          </a:ln>
        </p:spPr>
      </p:pic>
      <p:pic>
        <p:nvPicPr>
          <p:cNvPr descr="A black text on a black background&#10;&#10;AI-generated content may be incorrect." id="869" name="Google Shape;869;p91"/>
          <p:cNvPicPr preferRelativeResize="0"/>
          <p:nvPr/>
        </p:nvPicPr>
        <p:blipFill rotWithShape="1">
          <a:blip r:embed="rId11">
            <a:alphaModFix/>
          </a:blip>
          <a:srcRect b="0" l="0" r="0" t="0"/>
          <a:stretch/>
        </p:blipFill>
        <p:spPr>
          <a:xfrm>
            <a:off x="2967214" y="3700958"/>
            <a:ext cx="1668590" cy="302281"/>
          </a:xfrm>
          <a:prstGeom prst="rect">
            <a:avLst/>
          </a:prstGeom>
          <a:noFill/>
          <a:ln>
            <a:noFill/>
          </a:ln>
        </p:spPr>
      </p:pic>
      <p:pic>
        <p:nvPicPr>
          <p:cNvPr descr="A black background with white text&#10;&#10;AI-generated content may be incorrect." id="870" name="Google Shape;870;p91"/>
          <p:cNvPicPr preferRelativeResize="0"/>
          <p:nvPr/>
        </p:nvPicPr>
        <p:blipFill rotWithShape="1">
          <a:blip r:embed="rId12">
            <a:alphaModFix/>
          </a:blip>
          <a:srcRect b="0" l="0" r="0" t="0"/>
          <a:stretch/>
        </p:blipFill>
        <p:spPr>
          <a:xfrm>
            <a:off x="5503290" y="1733384"/>
            <a:ext cx="1251567" cy="247321"/>
          </a:xfrm>
          <a:prstGeom prst="rect">
            <a:avLst/>
          </a:prstGeom>
          <a:noFill/>
          <a:ln>
            <a:noFill/>
          </a:ln>
        </p:spPr>
      </p:pic>
      <p:pic>
        <p:nvPicPr>
          <p:cNvPr id="871" name="Google Shape;871;p91" title="aubergine-Artboard 1 copy 5.png"/>
          <p:cNvPicPr preferRelativeResize="0"/>
          <p:nvPr/>
        </p:nvPicPr>
        <p:blipFill rotWithShape="1">
          <a:blip r:embed="rId13">
            <a:alphaModFix/>
          </a:blip>
          <a:srcRect b="690" l="0" r="0" t="690"/>
          <a:stretch/>
        </p:blipFill>
        <p:spPr>
          <a:xfrm>
            <a:off x="5580489" y="3680085"/>
            <a:ext cx="1097100" cy="344100"/>
          </a:xfrm>
          <a:prstGeom prst="rect">
            <a:avLst/>
          </a:prstGeom>
          <a:noFill/>
          <a:ln>
            <a:noFill/>
          </a:ln>
        </p:spPr>
      </p:pic>
      <p:pic>
        <p:nvPicPr>
          <p:cNvPr id="872" name="Google Shape;872;p91" title="aubergine-Artboard 1 copy 8.png"/>
          <p:cNvPicPr preferRelativeResize="0"/>
          <p:nvPr/>
        </p:nvPicPr>
        <p:blipFill rotWithShape="1">
          <a:blip r:embed="rId14">
            <a:alphaModFix/>
          </a:blip>
          <a:srcRect b="961" l="0" r="0" t="971"/>
          <a:stretch/>
        </p:blipFill>
        <p:spPr>
          <a:xfrm>
            <a:off x="5525630" y="4680478"/>
            <a:ext cx="1206900" cy="338400"/>
          </a:xfrm>
          <a:prstGeom prst="rect">
            <a:avLst/>
          </a:prstGeom>
          <a:noFill/>
          <a:ln>
            <a:noFill/>
          </a:ln>
        </p:spPr>
      </p:pic>
      <p:pic>
        <p:nvPicPr>
          <p:cNvPr id="873" name="Google Shape;873;p91" title="aubergine-Artboard 1 copy 7.png"/>
          <p:cNvPicPr preferRelativeResize="0"/>
          <p:nvPr/>
        </p:nvPicPr>
        <p:blipFill rotWithShape="1">
          <a:blip r:embed="rId15">
            <a:alphaModFix/>
          </a:blip>
          <a:srcRect b="816" l="0" r="0" t="816"/>
          <a:stretch/>
        </p:blipFill>
        <p:spPr>
          <a:xfrm>
            <a:off x="7976095" y="1704077"/>
            <a:ext cx="818700" cy="306000"/>
          </a:xfrm>
          <a:prstGeom prst="rect">
            <a:avLst/>
          </a:prstGeom>
          <a:noFill/>
          <a:ln>
            <a:noFill/>
          </a:ln>
        </p:spPr>
      </p:pic>
      <p:pic>
        <p:nvPicPr>
          <p:cNvPr id="874" name="Google Shape;874;p91" title="aubergine-Artboard 1 copy 6.png"/>
          <p:cNvPicPr preferRelativeResize="0"/>
          <p:nvPr/>
        </p:nvPicPr>
        <p:blipFill rotWithShape="1">
          <a:blip r:embed="rId16">
            <a:alphaModFix/>
          </a:blip>
          <a:srcRect b="612" l="0" r="0" t="622"/>
          <a:stretch/>
        </p:blipFill>
        <p:spPr>
          <a:xfrm>
            <a:off x="7602583" y="2704771"/>
            <a:ext cx="1565701" cy="320100"/>
          </a:xfrm>
          <a:prstGeom prst="rect">
            <a:avLst/>
          </a:prstGeom>
          <a:noFill/>
          <a:ln>
            <a:noFill/>
          </a:ln>
        </p:spPr>
      </p:pic>
      <p:sp>
        <p:nvSpPr>
          <p:cNvPr id="875" name="Google Shape;875;p91"/>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92"/>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Product logos</a:t>
            </a:r>
            <a:endParaRPr/>
          </a:p>
        </p:txBody>
      </p:sp>
      <p:sp>
        <p:nvSpPr>
          <p:cNvPr id="882" name="Google Shape;882;p92"/>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883" name="Google Shape;883;p92"/>
          <p:cNvSpPr/>
          <p:nvPr/>
        </p:nvSpPr>
        <p:spPr>
          <a:xfrm>
            <a:off x="481940" y="1475886"/>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84" name="Google Shape;884;p92"/>
          <p:cNvSpPr/>
          <p:nvPr/>
        </p:nvSpPr>
        <p:spPr>
          <a:xfrm>
            <a:off x="481940" y="2473413"/>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85" name="Google Shape;885;p92"/>
          <p:cNvSpPr/>
          <p:nvPr/>
        </p:nvSpPr>
        <p:spPr>
          <a:xfrm>
            <a:off x="481940" y="3470940"/>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86" name="Google Shape;886;p92"/>
          <p:cNvSpPr/>
          <p:nvPr/>
        </p:nvSpPr>
        <p:spPr>
          <a:xfrm>
            <a:off x="481940" y="4468467"/>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87" name="Google Shape;887;p92"/>
          <p:cNvSpPr/>
          <p:nvPr/>
        </p:nvSpPr>
        <p:spPr>
          <a:xfrm>
            <a:off x="2809503" y="1475886"/>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88" name="Google Shape;888;p92"/>
          <p:cNvSpPr/>
          <p:nvPr/>
        </p:nvSpPr>
        <p:spPr>
          <a:xfrm>
            <a:off x="2809503" y="2473413"/>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89" name="Google Shape;889;p92"/>
          <p:cNvSpPr/>
          <p:nvPr/>
        </p:nvSpPr>
        <p:spPr>
          <a:xfrm>
            <a:off x="2809503" y="3470940"/>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90" name="Google Shape;890;p92"/>
          <p:cNvSpPr/>
          <p:nvPr/>
        </p:nvSpPr>
        <p:spPr>
          <a:xfrm>
            <a:off x="2809503" y="4468467"/>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91" name="Google Shape;891;p92"/>
          <p:cNvSpPr/>
          <p:nvPr/>
        </p:nvSpPr>
        <p:spPr>
          <a:xfrm>
            <a:off x="5137067" y="1475886"/>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92" name="Google Shape;892;p92"/>
          <p:cNvSpPr/>
          <p:nvPr/>
        </p:nvSpPr>
        <p:spPr>
          <a:xfrm>
            <a:off x="5137067" y="2473413"/>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93" name="Google Shape;893;p92"/>
          <p:cNvSpPr/>
          <p:nvPr/>
        </p:nvSpPr>
        <p:spPr>
          <a:xfrm>
            <a:off x="5137067" y="3470940"/>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94" name="Google Shape;894;p92"/>
          <p:cNvSpPr/>
          <p:nvPr/>
        </p:nvSpPr>
        <p:spPr>
          <a:xfrm>
            <a:off x="5137067" y="4468467"/>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95" name="Google Shape;895;p92"/>
          <p:cNvSpPr/>
          <p:nvPr/>
        </p:nvSpPr>
        <p:spPr>
          <a:xfrm>
            <a:off x="7393378" y="1475886"/>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sp>
        <p:nvSpPr>
          <p:cNvPr id="896" name="Google Shape;896;p92"/>
          <p:cNvSpPr/>
          <p:nvPr/>
        </p:nvSpPr>
        <p:spPr>
          <a:xfrm>
            <a:off x="7393378" y="2473413"/>
            <a:ext cx="1983900" cy="762300"/>
          </a:xfrm>
          <a:prstGeom prst="roundRect">
            <a:avLst>
              <a:gd fmla="val 5993" name="adj"/>
            </a:avLst>
          </a:prstGeom>
          <a:solidFill>
            <a:schemeClr val="dk1"/>
          </a:solidFill>
          <a:ln>
            <a:noFill/>
          </a:ln>
          <a:effectLst>
            <a:outerShdw rotWithShape="0" algn="tl" dir="8100000" dist="101600">
              <a:srgbClr val="DBD9CC"/>
            </a:outerShdw>
          </a:effectLst>
        </p:spPr>
        <p:txBody>
          <a:bodyPr anchorCtr="0" anchor="ctr" bIns="0" lIns="0" spcFirstLastPara="1" rIns="182875" wrap="square" tIns="0">
            <a:noAutofit/>
          </a:bodyPr>
          <a:lstStyle/>
          <a:p>
            <a:pPr indent="0" lvl="0" marL="0" marR="0" rtl="0" algn="ctr">
              <a:lnSpc>
                <a:spcPct val="120000"/>
              </a:lnSpc>
              <a:spcBef>
                <a:spcPts val="0"/>
              </a:spcBef>
              <a:spcAft>
                <a:spcPts val="0"/>
              </a:spcAft>
              <a:buClr>
                <a:schemeClr val="dk1"/>
              </a:buClr>
              <a:buSzPts val="2000"/>
              <a:buFont typeface="Arial"/>
              <a:buNone/>
            </a:pPr>
            <a:r>
              <a:t/>
            </a:r>
            <a:endParaRPr b="1" i="0" sz="2000" u="none" cap="none" strike="noStrike">
              <a:solidFill>
                <a:schemeClr val="dk1"/>
              </a:solidFill>
              <a:latin typeface="Livvic"/>
              <a:ea typeface="Livvic"/>
              <a:cs typeface="Livvic"/>
              <a:sym typeface="Livvic"/>
            </a:endParaRPr>
          </a:p>
        </p:txBody>
      </p:sp>
      <p:pic>
        <p:nvPicPr>
          <p:cNvPr descr="A black background with white letters&#10;&#10;AI-generated content may be incorrect." id="897" name="Google Shape;897;p92"/>
          <p:cNvPicPr preferRelativeResize="0"/>
          <p:nvPr/>
        </p:nvPicPr>
        <p:blipFill rotWithShape="1">
          <a:blip r:embed="rId3">
            <a:alphaModFix/>
          </a:blip>
          <a:srcRect b="0" l="0" r="0" t="0"/>
          <a:stretch/>
        </p:blipFill>
        <p:spPr>
          <a:xfrm>
            <a:off x="986175" y="1729662"/>
            <a:ext cx="975544" cy="254766"/>
          </a:xfrm>
          <a:prstGeom prst="rect">
            <a:avLst/>
          </a:prstGeom>
          <a:noFill/>
          <a:ln>
            <a:noFill/>
          </a:ln>
        </p:spPr>
      </p:pic>
      <p:pic>
        <p:nvPicPr>
          <p:cNvPr id="898" name="Google Shape;898;p92"/>
          <p:cNvPicPr preferRelativeResize="0"/>
          <p:nvPr/>
        </p:nvPicPr>
        <p:blipFill rotWithShape="1">
          <a:blip r:embed="rId4">
            <a:alphaModFix/>
          </a:blip>
          <a:srcRect b="0" l="0" r="0" t="0"/>
          <a:stretch/>
        </p:blipFill>
        <p:spPr>
          <a:xfrm>
            <a:off x="986175" y="2678683"/>
            <a:ext cx="975544" cy="351775"/>
          </a:xfrm>
          <a:prstGeom prst="rect">
            <a:avLst/>
          </a:prstGeom>
          <a:noFill/>
          <a:ln>
            <a:noFill/>
          </a:ln>
        </p:spPr>
      </p:pic>
      <p:pic>
        <p:nvPicPr>
          <p:cNvPr descr="A black and white logo&#10;&#10;AI-generated content may be incorrect." id="899" name="Google Shape;899;p92"/>
          <p:cNvPicPr preferRelativeResize="0"/>
          <p:nvPr/>
        </p:nvPicPr>
        <p:blipFill rotWithShape="1">
          <a:blip r:embed="rId5">
            <a:alphaModFix/>
          </a:blip>
          <a:srcRect b="0" l="0" r="0" t="0"/>
          <a:stretch/>
        </p:blipFill>
        <p:spPr>
          <a:xfrm>
            <a:off x="968999" y="3636601"/>
            <a:ext cx="1009893" cy="430994"/>
          </a:xfrm>
          <a:prstGeom prst="rect">
            <a:avLst/>
          </a:prstGeom>
          <a:noFill/>
          <a:ln>
            <a:noFill/>
          </a:ln>
        </p:spPr>
      </p:pic>
      <p:pic>
        <p:nvPicPr>
          <p:cNvPr descr="A black and white logo&#10;&#10;AI-generated content may be incorrect." id="900" name="Google Shape;900;p92"/>
          <p:cNvPicPr preferRelativeResize="0"/>
          <p:nvPr/>
        </p:nvPicPr>
        <p:blipFill rotWithShape="1">
          <a:blip r:embed="rId6">
            <a:alphaModFix/>
          </a:blip>
          <a:srcRect b="0" l="0" r="0" t="0"/>
          <a:stretch/>
        </p:blipFill>
        <p:spPr>
          <a:xfrm>
            <a:off x="986175" y="4673284"/>
            <a:ext cx="975544" cy="352682"/>
          </a:xfrm>
          <a:prstGeom prst="rect">
            <a:avLst/>
          </a:prstGeom>
          <a:noFill/>
          <a:ln>
            <a:noFill/>
          </a:ln>
        </p:spPr>
      </p:pic>
      <p:pic>
        <p:nvPicPr>
          <p:cNvPr descr="A black background with white text&#10;&#10;AI-generated content may be incorrect." id="901" name="Google Shape;901;p92"/>
          <p:cNvPicPr preferRelativeResize="0"/>
          <p:nvPr/>
        </p:nvPicPr>
        <p:blipFill rotWithShape="1">
          <a:blip r:embed="rId7">
            <a:alphaModFix/>
          </a:blip>
          <a:srcRect b="0" l="0" r="0" t="0"/>
          <a:stretch/>
        </p:blipFill>
        <p:spPr>
          <a:xfrm>
            <a:off x="5280626" y="2728359"/>
            <a:ext cx="1696897" cy="252424"/>
          </a:xfrm>
          <a:prstGeom prst="rect">
            <a:avLst/>
          </a:prstGeom>
          <a:noFill/>
          <a:ln>
            <a:noFill/>
          </a:ln>
        </p:spPr>
      </p:pic>
      <p:pic>
        <p:nvPicPr>
          <p:cNvPr descr="A black and white logo&#10;&#10;AI-generated content may be incorrect." id="902" name="Google Shape;902;p92"/>
          <p:cNvPicPr preferRelativeResize="0"/>
          <p:nvPr/>
        </p:nvPicPr>
        <p:blipFill rotWithShape="1">
          <a:blip r:embed="rId8">
            <a:alphaModFix/>
          </a:blip>
          <a:srcRect b="0" l="0" r="0" t="0"/>
          <a:stretch/>
        </p:blipFill>
        <p:spPr>
          <a:xfrm>
            <a:off x="3128247" y="2704034"/>
            <a:ext cx="1346524" cy="301075"/>
          </a:xfrm>
          <a:prstGeom prst="rect">
            <a:avLst/>
          </a:prstGeom>
          <a:noFill/>
          <a:ln>
            <a:noFill/>
          </a:ln>
        </p:spPr>
      </p:pic>
      <p:pic>
        <p:nvPicPr>
          <p:cNvPr descr="A black and white logo&#10;&#10;AI-generated content may be incorrect." id="903" name="Google Shape;903;p92"/>
          <p:cNvPicPr preferRelativeResize="0"/>
          <p:nvPr/>
        </p:nvPicPr>
        <p:blipFill rotWithShape="1">
          <a:blip r:embed="rId9">
            <a:alphaModFix/>
          </a:blip>
          <a:srcRect b="0" l="0" r="0" t="0"/>
          <a:stretch/>
        </p:blipFill>
        <p:spPr>
          <a:xfrm>
            <a:off x="3303433" y="1730154"/>
            <a:ext cx="996152" cy="253779"/>
          </a:xfrm>
          <a:prstGeom prst="rect">
            <a:avLst/>
          </a:prstGeom>
          <a:noFill/>
          <a:ln>
            <a:noFill/>
          </a:ln>
        </p:spPr>
      </p:pic>
      <p:pic>
        <p:nvPicPr>
          <p:cNvPr descr="A white text on a black background&#10;&#10;AI-generated content may be incorrect." id="904" name="Google Shape;904;p92"/>
          <p:cNvPicPr preferRelativeResize="0"/>
          <p:nvPr/>
        </p:nvPicPr>
        <p:blipFill rotWithShape="1">
          <a:blip r:embed="rId10">
            <a:alphaModFix/>
          </a:blip>
          <a:srcRect b="0" l="0" r="0" t="0"/>
          <a:stretch/>
        </p:blipFill>
        <p:spPr>
          <a:xfrm>
            <a:off x="3203817" y="4709043"/>
            <a:ext cx="1195387" cy="281165"/>
          </a:xfrm>
          <a:prstGeom prst="rect">
            <a:avLst/>
          </a:prstGeom>
          <a:noFill/>
          <a:ln>
            <a:noFill/>
          </a:ln>
        </p:spPr>
      </p:pic>
      <p:pic>
        <p:nvPicPr>
          <p:cNvPr descr="A white text on a black background&#10;&#10;AI-generated content may be incorrect." id="905" name="Google Shape;905;p92"/>
          <p:cNvPicPr preferRelativeResize="0"/>
          <p:nvPr/>
        </p:nvPicPr>
        <p:blipFill rotWithShape="1">
          <a:blip r:embed="rId11">
            <a:alphaModFix/>
          </a:blip>
          <a:srcRect b="0" l="0" r="0" t="0"/>
          <a:stretch/>
        </p:blipFill>
        <p:spPr>
          <a:xfrm>
            <a:off x="2966802" y="3700883"/>
            <a:ext cx="1669417" cy="302431"/>
          </a:xfrm>
          <a:prstGeom prst="rect">
            <a:avLst/>
          </a:prstGeom>
          <a:noFill/>
          <a:ln>
            <a:noFill/>
          </a:ln>
        </p:spPr>
      </p:pic>
      <p:pic>
        <p:nvPicPr>
          <p:cNvPr descr="A black background with white text&#10;&#10;AI-generated content may be incorrect." id="906" name="Google Shape;906;p92"/>
          <p:cNvPicPr preferRelativeResize="0"/>
          <p:nvPr/>
        </p:nvPicPr>
        <p:blipFill rotWithShape="1">
          <a:blip r:embed="rId12">
            <a:alphaModFix/>
          </a:blip>
          <a:srcRect b="0" l="0" r="0" t="0"/>
          <a:stretch/>
        </p:blipFill>
        <p:spPr>
          <a:xfrm>
            <a:off x="5503901" y="1733505"/>
            <a:ext cx="1250342" cy="247078"/>
          </a:xfrm>
          <a:prstGeom prst="rect">
            <a:avLst/>
          </a:prstGeom>
          <a:noFill/>
          <a:ln>
            <a:noFill/>
          </a:ln>
        </p:spPr>
      </p:pic>
      <p:pic>
        <p:nvPicPr>
          <p:cNvPr id="907" name="Google Shape;907;p92" title="aubergine-Artboard 1 copy.png"/>
          <p:cNvPicPr preferRelativeResize="0"/>
          <p:nvPr/>
        </p:nvPicPr>
        <p:blipFill rotWithShape="1">
          <a:blip r:embed="rId13">
            <a:alphaModFix/>
          </a:blip>
          <a:srcRect b="446" l="0" r="0" t="446"/>
          <a:stretch/>
        </p:blipFill>
        <p:spPr>
          <a:xfrm>
            <a:off x="5580489" y="3680085"/>
            <a:ext cx="1097100" cy="344100"/>
          </a:xfrm>
          <a:prstGeom prst="rect">
            <a:avLst/>
          </a:prstGeom>
          <a:noFill/>
          <a:ln>
            <a:noFill/>
          </a:ln>
        </p:spPr>
      </p:pic>
      <p:pic>
        <p:nvPicPr>
          <p:cNvPr id="908" name="Google Shape;908;p92" title="aubergine-Artboard 1 copy 4.png"/>
          <p:cNvPicPr preferRelativeResize="0"/>
          <p:nvPr/>
        </p:nvPicPr>
        <p:blipFill rotWithShape="1">
          <a:blip r:embed="rId14">
            <a:alphaModFix/>
          </a:blip>
          <a:srcRect b="338" l="0" r="0" t="338"/>
          <a:stretch/>
        </p:blipFill>
        <p:spPr>
          <a:xfrm>
            <a:off x="5530202" y="4680478"/>
            <a:ext cx="1197599" cy="338400"/>
          </a:xfrm>
          <a:prstGeom prst="rect">
            <a:avLst/>
          </a:prstGeom>
          <a:noFill/>
          <a:ln>
            <a:noFill/>
          </a:ln>
        </p:spPr>
      </p:pic>
      <p:pic>
        <p:nvPicPr>
          <p:cNvPr id="909" name="Google Shape;909;p92" title="aubergine-Artboard 1 copy 3.png"/>
          <p:cNvPicPr preferRelativeResize="0"/>
          <p:nvPr/>
        </p:nvPicPr>
        <p:blipFill rotWithShape="1">
          <a:blip r:embed="rId15">
            <a:alphaModFix/>
          </a:blip>
          <a:srcRect b="564" l="0" r="0" t="573"/>
          <a:stretch/>
        </p:blipFill>
        <p:spPr>
          <a:xfrm>
            <a:off x="7976095" y="1704077"/>
            <a:ext cx="818700" cy="306000"/>
          </a:xfrm>
          <a:prstGeom prst="rect">
            <a:avLst/>
          </a:prstGeom>
          <a:noFill/>
          <a:ln>
            <a:noFill/>
          </a:ln>
        </p:spPr>
      </p:pic>
      <p:pic>
        <p:nvPicPr>
          <p:cNvPr id="910" name="Google Shape;910;p92" title="aubergine-Artboard 1 copy 2.png"/>
          <p:cNvPicPr preferRelativeResize="0"/>
          <p:nvPr/>
        </p:nvPicPr>
        <p:blipFill rotWithShape="1">
          <a:blip r:embed="rId16">
            <a:alphaModFix/>
          </a:blip>
          <a:srcRect b="377" l="0" r="0" t="367"/>
          <a:stretch/>
        </p:blipFill>
        <p:spPr>
          <a:xfrm>
            <a:off x="7602583" y="2704771"/>
            <a:ext cx="1565701" cy="320100"/>
          </a:xfrm>
          <a:prstGeom prst="rect">
            <a:avLst/>
          </a:prstGeom>
          <a:noFill/>
          <a:ln>
            <a:noFill/>
          </a:ln>
        </p:spPr>
      </p:pic>
      <p:sp>
        <p:nvSpPr>
          <p:cNvPr id="911" name="Google Shape;911;p92"/>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3"/>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Colors</a:t>
            </a:r>
            <a:endParaRPr/>
          </a:p>
        </p:txBody>
      </p:sp>
      <p:sp>
        <p:nvSpPr>
          <p:cNvPr id="917" name="Google Shape;917;p93"/>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918" name="Google Shape;918;p93"/>
          <p:cNvSpPr txBox="1"/>
          <p:nvPr>
            <p:ph idx="1" type="body"/>
          </p:nvPr>
        </p:nvSpPr>
        <p:spPr>
          <a:xfrm>
            <a:off x="464457" y="1454996"/>
            <a:ext cx="10422600" cy="4542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600"/>
              <a:buNone/>
            </a:pPr>
            <a:r>
              <a:rPr lang="en-US" sz="1600"/>
              <a:t>Neutrals: </a:t>
            </a:r>
            <a:r>
              <a:rPr b="0" lang="en-US" sz="1600"/>
              <a:t>used in backgrounds and shadowed shapes</a:t>
            </a:r>
            <a:endParaRPr/>
          </a:p>
        </p:txBody>
      </p:sp>
      <p:sp>
        <p:nvSpPr>
          <p:cNvPr id="919" name="Google Shape;919;p93"/>
          <p:cNvSpPr/>
          <p:nvPr/>
        </p:nvSpPr>
        <p:spPr>
          <a:xfrm>
            <a:off x="464457" y="1881928"/>
            <a:ext cx="1828800" cy="956100"/>
          </a:xfrm>
          <a:prstGeom prst="roundRect">
            <a:avLst>
              <a:gd fmla="val 0" name="adj"/>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Black</a:t>
            </a:r>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#000000</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p:txBody>
      </p:sp>
      <p:sp>
        <p:nvSpPr>
          <p:cNvPr id="920" name="Google Shape;920;p93"/>
          <p:cNvSpPr/>
          <p:nvPr/>
        </p:nvSpPr>
        <p:spPr>
          <a:xfrm>
            <a:off x="2293257" y="1881928"/>
            <a:ext cx="1828800" cy="956100"/>
          </a:xfrm>
          <a:prstGeom prst="roundRect">
            <a:avLst>
              <a:gd fmla="val 0" name="adj"/>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Dark Gray</a:t>
            </a:r>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#333333</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p:txBody>
      </p:sp>
      <p:sp>
        <p:nvSpPr>
          <p:cNvPr id="921" name="Google Shape;921;p93"/>
          <p:cNvSpPr/>
          <p:nvPr/>
        </p:nvSpPr>
        <p:spPr>
          <a:xfrm>
            <a:off x="4122057" y="1881928"/>
            <a:ext cx="1828800" cy="956100"/>
          </a:xfrm>
          <a:prstGeom prst="roundRect">
            <a:avLst>
              <a:gd fmla="val 0" name="adj"/>
            </a:avLst>
          </a:prstGeom>
          <a:solidFill>
            <a:srgbClr val="7A79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Warm Gray</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#7A7977</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 with Black Text</a:t>
            </a:r>
            <a:endParaRPr/>
          </a:p>
        </p:txBody>
      </p:sp>
      <p:sp>
        <p:nvSpPr>
          <p:cNvPr id="922" name="Google Shape;922;p93"/>
          <p:cNvSpPr/>
          <p:nvPr/>
        </p:nvSpPr>
        <p:spPr>
          <a:xfrm>
            <a:off x="5950857" y="1881928"/>
            <a:ext cx="1828800" cy="956100"/>
          </a:xfrm>
          <a:prstGeom prst="roundRect">
            <a:avLst>
              <a:gd fmla="val 0" name="adj"/>
            </a:avLst>
          </a:prstGeom>
          <a:solidFill>
            <a:srgbClr val="DBD9C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Tan</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#DBD9CC</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23" name="Google Shape;923;p93"/>
          <p:cNvSpPr/>
          <p:nvPr/>
        </p:nvSpPr>
        <p:spPr>
          <a:xfrm>
            <a:off x="7779657" y="1881928"/>
            <a:ext cx="1828800" cy="956100"/>
          </a:xfrm>
          <a:prstGeom prst="roundRect">
            <a:avLst>
              <a:gd fmla="val 0"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Warm White</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#F9F6DF</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24" name="Google Shape;924;p93"/>
          <p:cNvSpPr/>
          <p:nvPr/>
        </p:nvSpPr>
        <p:spPr>
          <a:xfrm>
            <a:off x="9608457" y="1881928"/>
            <a:ext cx="1828800" cy="956100"/>
          </a:xfrm>
          <a:prstGeom prst="roundRect">
            <a:avLst>
              <a:gd fmla="val 0" name="adj"/>
            </a:avLst>
          </a:prstGeom>
          <a:solidFill>
            <a:schemeClr val="lt1"/>
          </a:solidFill>
          <a:ln cap="flat" cmpd="sng" w="9525">
            <a:solidFill>
              <a:srgbClr val="D8D8D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White</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#FFFFFF</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25" name="Google Shape;925;p93"/>
          <p:cNvSpPr/>
          <p:nvPr/>
        </p:nvSpPr>
        <p:spPr>
          <a:xfrm>
            <a:off x="464457" y="3451332"/>
            <a:ext cx="1828800" cy="956100"/>
          </a:xfrm>
          <a:prstGeom prst="roundRect">
            <a:avLst>
              <a:gd fmla="val 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Yellow</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#FDD502</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26" name="Google Shape;926;p93"/>
          <p:cNvSpPr/>
          <p:nvPr/>
        </p:nvSpPr>
        <p:spPr>
          <a:xfrm>
            <a:off x="2293257" y="3451332"/>
            <a:ext cx="1828800" cy="956100"/>
          </a:xfrm>
          <a:prstGeom prst="roundRect">
            <a:avLst>
              <a:gd fmla="val 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Orange</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#FF8F1D</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27" name="Google Shape;927;p93"/>
          <p:cNvSpPr/>
          <p:nvPr/>
        </p:nvSpPr>
        <p:spPr>
          <a:xfrm>
            <a:off x="4122057" y="3451332"/>
            <a:ext cx="1828800" cy="956100"/>
          </a:xfrm>
          <a:prstGeom prst="roundRect">
            <a:avLst>
              <a:gd fmla="val 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Red</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#FA6150</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28" name="Google Shape;928;p93"/>
          <p:cNvSpPr/>
          <p:nvPr/>
        </p:nvSpPr>
        <p:spPr>
          <a:xfrm>
            <a:off x="5950857" y="3451332"/>
            <a:ext cx="1828800" cy="956100"/>
          </a:xfrm>
          <a:prstGeom prst="roundRect">
            <a:avLst>
              <a:gd fmla="val 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Blue</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#6170FF</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29" name="Google Shape;929;p93"/>
          <p:cNvSpPr/>
          <p:nvPr/>
        </p:nvSpPr>
        <p:spPr>
          <a:xfrm>
            <a:off x="7779657" y="3451332"/>
            <a:ext cx="1828800" cy="956100"/>
          </a:xfrm>
          <a:prstGeom prst="roundRect">
            <a:avLst>
              <a:gd fmla="val 0" name="adj"/>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Green</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#B7E417</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30" name="Google Shape;930;p93"/>
          <p:cNvSpPr/>
          <p:nvPr/>
        </p:nvSpPr>
        <p:spPr>
          <a:xfrm>
            <a:off x="9608457" y="3451332"/>
            <a:ext cx="1828800" cy="956100"/>
          </a:xfrm>
          <a:prstGeom prst="roundRect">
            <a:avLst>
              <a:gd fmla="val 0" name="adj"/>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Pink</a:t>
            </a:r>
            <a:endParaRPr/>
          </a:p>
          <a:p>
            <a:pPr indent="0" lvl="0" marL="0" marR="0" rtl="0" algn="ctr">
              <a:spcBef>
                <a:spcPts val="0"/>
              </a:spcBef>
              <a:spcAft>
                <a:spcPts val="0"/>
              </a:spcAft>
              <a:buNone/>
            </a:pPr>
            <a:r>
              <a:rPr b="1" i="0" lang="en-US" sz="1200" u="none" cap="none" strike="noStrike">
                <a:solidFill>
                  <a:schemeClr val="dk1"/>
                </a:solidFill>
                <a:latin typeface="Livvic"/>
                <a:ea typeface="Livvic"/>
                <a:cs typeface="Livvic"/>
                <a:sym typeface="Livvic"/>
              </a:rPr>
              <a:t>#FE84F5</a:t>
            </a:r>
            <a:endParaRPr/>
          </a:p>
          <a:p>
            <a:pPr indent="0" lvl="0" marL="0" marR="0" rtl="0" algn="ctr">
              <a:spcBef>
                <a:spcPts val="0"/>
              </a:spcBef>
              <a:spcAft>
                <a:spcPts val="0"/>
              </a:spcAft>
              <a:buNone/>
            </a:pPr>
            <a:r>
              <a:rPr b="0" i="0" lang="en-US" sz="1000" u="none" cap="none" strike="noStrike">
                <a:solidFill>
                  <a:schemeClr val="dk1"/>
                </a:solidFill>
                <a:latin typeface="Livvic"/>
                <a:ea typeface="Livvic"/>
                <a:cs typeface="Livvic"/>
                <a:sym typeface="Livvic"/>
              </a:rPr>
              <a:t>AAA with Black Text</a:t>
            </a:r>
            <a:endParaRPr/>
          </a:p>
        </p:txBody>
      </p:sp>
      <p:sp>
        <p:nvSpPr>
          <p:cNvPr id="931" name="Google Shape;931;p93"/>
          <p:cNvSpPr/>
          <p:nvPr/>
        </p:nvSpPr>
        <p:spPr>
          <a:xfrm>
            <a:off x="464457" y="4406559"/>
            <a:ext cx="1828800" cy="956100"/>
          </a:xfrm>
          <a:prstGeom prst="roundRect">
            <a:avLst>
              <a:gd fmla="val 0" name="adj"/>
            </a:avLst>
          </a:prstGeom>
          <a:solidFill>
            <a:srgbClr val="8260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Gold</a:t>
            </a:r>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#82601C</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a:p>
            <a:pPr indent="0" lvl="0" marL="0" marR="0" rtl="0" algn="ctr">
              <a:spcBef>
                <a:spcPts val="0"/>
              </a:spcBef>
              <a:spcAft>
                <a:spcPts val="0"/>
              </a:spcAft>
              <a:buNone/>
            </a:pPr>
            <a:r>
              <a:rPr b="0" i="0" lang="en-US" sz="1000" u="none" cap="none" strike="noStrike">
                <a:solidFill>
                  <a:schemeClr val="accent1"/>
                </a:solidFill>
                <a:latin typeface="Livvic"/>
                <a:ea typeface="Livvic"/>
                <a:cs typeface="Livvic"/>
                <a:sym typeface="Livvic"/>
              </a:rPr>
              <a:t>AA with Yellow Text</a:t>
            </a:r>
            <a:endParaRPr/>
          </a:p>
        </p:txBody>
      </p:sp>
      <p:sp>
        <p:nvSpPr>
          <p:cNvPr id="932" name="Google Shape;932;p93"/>
          <p:cNvSpPr/>
          <p:nvPr/>
        </p:nvSpPr>
        <p:spPr>
          <a:xfrm>
            <a:off x="2293257" y="4406559"/>
            <a:ext cx="1828800" cy="956100"/>
          </a:xfrm>
          <a:prstGeom prst="roundRect">
            <a:avLst>
              <a:gd fmla="val 0" name="adj"/>
            </a:avLst>
          </a:prstGeom>
          <a:solidFill>
            <a:srgbClr val="983E1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Rust</a:t>
            </a:r>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#983E14</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a:p>
            <a:pPr indent="0" lvl="0" marL="0" marR="0" rtl="0" algn="ctr">
              <a:spcBef>
                <a:spcPts val="0"/>
              </a:spcBef>
              <a:spcAft>
                <a:spcPts val="0"/>
              </a:spcAft>
              <a:buNone/>
            </a:pPr>
            <a:r>
              <a:rPr b="0" i="0" lang="en-US" sz="1000" u="none" cap="none" strike="noStrike">
                <a:solidFill>
                  <a:schemeClr val="accent2"/>
                </a:solidFill>
                <a:latin typeface="Livvic"/>
                <a:ea typeface="Livvic"/>
                <a:cs typeface="Livvic"/>
                <a:sym typeface="Livvic"/>
              </a:rPr>
              <a:t>AA with Orange Text</a:t>
            </a:r>
            <a:endParaRPr/>
          </a:p>
        </p:txBody>
      </p:sp>
      <p:sp>
        <p:nvSpPr>
          <p:cNvPr id="933" name="Google Shape;933;p93"/>
          <p:cNvSpPr/>
          <p:nvPr/>
        </p:nvSpPr>
        <p:spPr>
          <a:xfrm>
            <a:off x="4122057" y="4406559"/>
            <a:ext cx="1828800" cy="956100"/>
          </a:xfrm>
          <a:prstGeom prst="roundRect">
            <a:avLst>
              <a:gd fmla="val 0" name="adj"/>
            </a:avLst>
          </a:prstGeom>
          <a:solidFill>
            <a:srgbClr val="82190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Maroon</a:t>
            </a:r>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#82190C</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a:p>
            <a:pPr indent="0" lvl="0" marL="0" marR="0" rtl="0" algn="ctr">
              <a:spcBef>
                <a:spcPts val="0"/>
              </a:spcBef>
              <a:spcAft>
                <a:spcPts val="0"/>
              </a:spcAft>
              <a:buNone/>
            </a:pPr>
            <a:r>
              <a:rPr b="0" i="0" lang="en-US" sz="1000" u="none" cap="none" strike="noStrike">
                <a:solidFill>
                  <a:schemeClr val="accent3"/>
                </a:solidFill>
                <a:latin typeface="Livvic"/>
                <a:ea typeface="Livvic"/>
                <a:cs typeface="Livvic"/>
                <a:sym typeface="Livvic"/>
              </a:rPr>
              <a:t>AA with Red Text</a:t>
            </a:r>
            <a:endParaRPr/>
          </a:p>
        </p:txBody>
      </p:sp>
      <p:sp>
        <p:nvSpPr>
          <p:cNvPr id="934" name="Google Shape;934;p93"/>
          <p:cNvSpPr/>
          <p:nvPr/>
        </p:nvSpPr>
        <p:spPr>
          <a:xfrm>
            <a:off x="5950857" y="4406559"/>
            <a:ext cx="1828800" cy="956100"/>
          </a:xfrm>
          <a:prstGeom prst="roundRect">
            <a:avLst>
              <a:gd fmla="val 0" name="adj"/>
            </a:avLst>
          </a:prstGeom>
          <a:solidFill>
            <a:srgbClr val="13135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Navy</a:t>
            </a:r>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#131357</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a:p>
            <a:pPr indent="0" lvl="0" marL="0" marR="0" rtl="0" algn="ctr">
              <a:spcBef>
                <a:spcPts val="0"/>
              </a:spcBef>
              <a:spcAft>
                <a:spcPts val="0"/>
              </a:spcAft>
              <a:buNone/>
            </a:pPr>
            <a:r>
              <a:rPr b="0" i="0" lang="en-US" sz="1000" u="none" cap="none" strike="noStrike">
                <a:solidFill>
                  <a:schemeClr val="accent4"/>
                </a:solidFill>
                <a:latin typeface="Livvic"/>
                <a:ea typeface="Livvic"/>
                <a:cs typeface="Livvic"/>
                <a:sym typeface="Livvic"/>
              </a:rPr>
              <a:t>AA with Blue Text</a:t>
            </a:r>
            <a:endParaRPr/>
          </a:p>
        </p:txBody>
      </p:sp>
      <p:sp>
        <p:nvSpPr>
          <p:cNvPr id="935" name="Google Shape;935;p93"/>
          <p:cNvSpPr/>
          <p:nvPr/>
        </p:nvSpPr>
        <p:spPr>
          <a:xfrm>
            <a:off x="7779657" y="4406559"/>
            <a:ext cx="1828800" cy="956100"/>
          </a:xfrm>
          <a:prstGeom prst="roundRect">
            <a:avLst>
              <a:gd fmla="val 0" name="adj"/>
            </a:avLst>
          </a:prstGeom>
          <a:solidFill>
            <a:srgbClr val="09431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Evergreen</a:t>
            </a:r>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#094315</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a:p>
            <a:pPr indent="0" lvl="0" marL="0" marR="0" rtl="0" algn="ctr">
              <a:spcBef>
                <a:spcPts val="0"/>
              </a:spcBef>
              <a:spcAft>
                <a:spcPts val="0"/>
              </a:spcAft>
              <a:buNone/>
            </a:pPr>
            <a:r>
              <a:rPr b="0" i="0" lang="en-US" sz="1000" u="none" cap="none" strike="noStrike">
                <a:solidFill>
                  <a:schemeClr val="accent5"/>
                </a:solidFill>
                <a:latin typeface="Livvic"/>
                <a:ea typeface="Livvic"/>
                <a:cs typeface="Livvic"/>
                <a:sym typeface="Livvic"/>
              </a:rPr>
              <a:t>AA with Green Text</a:t>
            </a:r>
            <a:endParaRPr/>
          </a:p>
        </p:txBody>
      </p:sp>
      <p:sp>
        <p:nvSpPr>
          <p:cNvPr id="936" name="Google Shape;936;p93"/>
          <p:cNvSpPr/>
          <p:nvPr/>
        </p:nvSpPr>
        <p:spPr>
          <a:xfrm>
            <a:off x="9608457" y="4406559"/>
            <a:ext cx="1828800" cy="956100"/>
          </a:xfrm>
          <a:prstGeom prst="roundRect">
            <a:avLst>
              <a:gd fmla="val 0" name="adj"/>
            </a:avLst>
          </a:prstGeom>
          <a:solidFill>
            <a:srgbClr val="540B4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Aubergine</a:t>
            </a:r>
            <a:endParaRPr b="1" i="0" sz="1200" u="none" cap="none" strike="noStrike">
              <a:solidFill>
                <a:schemeClr val="lt1"/>
              </a:solidFill>
              <a:latin typeface="Livvic"/>
              <a:ea typeface="Livvic"/>
              <a:cs typeface="Livvic"/>
              <a:sym typeface="Livvic"/>
            </a:endParaRPr>
          </a:p>
          <a:p>
            <a:pPr indent="0" lvl="0" marL="0" marR="0" rtl="0" algn="ctr">
              <a:spcBef>
                <a:spcPts val="0"/>
              </a:spcBef>
              <a:spcAft>
                <a:spcPts val="0"/>
              </a:spcAft>
              <a:buNone/>
            </a:pPr>
            <a:r>
              <a:rPr b="1" i="0" lang="en-US" sz="1200" u="none" cap="none" strike="noStrike">
                <a:solidFill>
                  <a:schemeClr val="lt1"/>
                </a:solidFill>
                <a:latin typeface="Livvic"/>
                <a:ea typeface="Livvic"/>
                <a:cs typeface="Livvic"/>
                <a:sym typeface="Livvic"/>
              </a:rPr>
              <a:t>#540B4E</a:t>
            </a:r>
            <a:endParaRPr/>
          </a:p>
          <a:p>
            <a:pPr indent="0" lvl="0" marL="0" marR="0" rtl="0" algn="ctr">
              <a:spcBef>
                <a:spcPts val="0"/>
              </a:spcBef>
              <a:spcAft>
                <a:spcPts val="0"/>
              </a:spcAft>
              <a:buNone/>
            </a:pPr>
            <a:r>
              <a:rPr b="0" i="0" lang="en-US" sz="1000" u="none" cap="none" strike="noStrike">
                <a:solidFill>
                  <a:schemeClr val="lt1"/>
                </a:solidFill>
                <a:latin typeface="Livvic"/>
                <a:ea typeface="Livvic"/>
                <a:cs typeface="Livvic"/>
                <a:sym typeface="Livvic"/>
              </a:rPr>
              <a:t>AAA with White Text</a:t>
            </a:r>
            <a:endParaRPr/>
          </a:p>
          <a:p>
            <a:pPr indent="0" lvl="0" marL="0" marR="0" rtl="0" algn="ctr">
              <a:spcBef>
                <a:spcPts val="0"/>
              </a:spcBef>
              <a:spcAft>
                <a:spcPts val="0"/>
              </a:spcAft>
              <a:buNone/>
            </a:pPr>
            <a:r>
              <a:rPr b="0" i="0" lang="en-US" sz="1000" u="none" cap="none" strike="noStrike">
                <a:solidFill>
                  <a:schemeClr val="accent6"/>
                </a:solidFill>
                <a:latin typeface="Livvic"/>
                <a:ea typeface="Livvic"/>
                <a:cs typeface="Livvic"/>
                <a:sym typeface="Livvic"/>
              </a:rPr>
              <a:t>AA with Pink Text</a:t>
            </a:r>
            <a:endParaRPr/>
          </a:p>
        </p:txBody>
      </p:sp>
      <p:sp>
        <p:nvSpPr>
          <p:cNvPr id="937" name="Google Shape;937;p93"/>
          <p:cNvSpPr txBox="1"/>
          <p:nvPr/>
        </p:nvSpPr>
        <p:spPr>
          <a:xfrm>
            <a:off x="464457" y="3029150"/>
            <a:ext cx="10422600" cy="454200"/>
          </a:xfrm>
          <a:prstGeom prst="rect">
            <a:avLst/>
          </a:prstGeom>
          <a:noFill/>
          <a:ln>
            <a:noFill/>
          </a:ln>
        </p:spPr>
        <p:txBody>
          <a:bodyPr anchorCtr="0" anchor="t" bIns="0" lIns="0" spcFirstLastPara="1" rIns="182875" wrap="square" tIns="0">
            <a:noAutofit/>
          </a:bodyPr>
          <a:lstStyle/>
          <a:p>
            <a:pPr indent="0" lvl="0" marL="0" marR="0" rtl="0" algn="l">
              <a:lnSpc>
                <a:spcPct val="120000"/>
              </a:lnSpc>
              <a:spcBef>
                <a:spcPts val="0"/>
              </a:spcBef>
              <a:spcAft>
                <a:spcPts val="0"/>
              </a:spcAft>
              <a:buClr>
                <a:schemeClr val="dk1"/>
              </a:buClr>
              <a:buSzPts val="1600"/>
              <a:buFont typeface="Arial"/>
              <a:buNone/>
            </a:pPr>
            <a:r>
              <a:rPr b="1" i="0" lang="en-US" sz="1600" u="none" cap="none" strike="noStrike">
                <a:solidFill>
                  <a:schemeClr val="dk1"/>
                </a:solidFill>
                <a:latin typeface="Livvic"/>
                <a:ea typeface="Livvic"/>
                <a:cs typeface="Livvic"/>
                <a:sym typeface="Livvic"/>
              </a:rPr>
              <a:t>Brights:</a:t>
            </a:r>
            <a:r>
              <a:rPr b="0" i="0" lang="en-US" sz="1600" u="none" cap="none" strike="noStrike">
                <a:solidFill>
                  <a:schemeClr val="dk1"/>
                </a:solidFill>
                <a:latin typeface="Livvic"/>
                <a:ea typeface="Livvic"/>
                <a:cs typeface="Livvic"/>
                <a:sym typeface="Livvic"/>
              </a:rPr>
              <a:t> used as minimal accents in layouts on neutral backgrounds</a:t>
            </a:r>
            <a:endParaRPr b="1" i="0" sz="1600" u="none" cap="none" strike="noStrike">
              <a:solidFill>
                <a:schemeClr val="dk1"/>
              </a:solidFill>
              <a:latin typeface="Livvic"/>
              <a:ea typeface="Livvic"/>
              <a:cs typeface="Livvic"/>
              <a:sym typeface="Livvic"/>
            </a:endParaRPr>
          </a:p>
        </p:txBody>
      </p:sp>
      <p:sp>
        <p:nvSpPr>
          <p:cNvPr id="938" name="Google Shape;938;p93"/>
          <p:cNvSpPr txBox="1"/>
          <p:nvPr/>
        </p:nvSpPr>
        <p:spPr>
          <a:xfrm>
            <a:off x="464457" y="5459836"/>
            <a:ext cx="10422600" cy="727800"/>
          </a:xfrm>
          <a:prstGeom prst="rect">
            <a:avLst/>
          </a:prstGeom>
          <a:noFill/>
          <a:ln>
            <a:noFill/>
          </a:ln>
        </p:spPr>
        <p:txBody>
          <a:bodyPr anchorCtr="0" anchor="t" bIns="0" lIns="0" spcFirstLastPara="1" rIns="182875" wrap="square" tIns="0">
            <a:noAutofit/>
          </a:bodyPr>
          <a:lstStyle/>
          <a:p>
            <a:pPr indent="0" lvl="0" marL="0" marR="0" rtl="0" algn="l">
              <a:lnSpc>
                <a:spcPct val="120000"/>
              </a:lnSpc>
              <a:spcBef>
                <a:spcPts val="0"/>
              </a:spcBef>
              <a:spcAft>
                <a:spcPts val="0"/>
              </a:spcAft>
              <a:buClr>
                <a:schemeClr val="dk1"/>
              </a:buClr>
              <a:buSzPts val="1600"/>
              <a:buFont typeface="Arial"/>
              <a:buNone/>
            </a:pPr>
            <a:r>
              <a:rPr b="1" i="0" lang="en-US" sz="1600" u="none" cap="none" strike="noStrike">
                <a:solidFill>
                  <a:schemeClr val="dk1"/>
                </a:solidFill>
                <a:latin typeface="Livvic"/>
                <a:ea typeface="Livvic"/>
                <a:cs typeface="Livvic"/>
                <a:sym typeface="Livvic"/>
              </a:rPr>
              <a:t>Darks:</a:t>
            </a:r>
            <a:r>
              <a:rPr b="0" i="0" lang="en-US" sz="1600" u="none" cap="none" strike="noStrike">
                <a:solidFill>
                  <a:schemeClr val="dk1"/>
                </a:solidFill>
                <a:latin typeface="Livvic"/>
                <a:ea typeface="Livvic"/>
                <a:cs typeface="Livvic"/>
                <a:sym typeface="Livvic"/>
              </a:rPr>
              <a:t> used in illustrations and shadow/texture in other elements; used sparingly with bright-toned text for large graphic elements (ie., stats)</a:t>
            </a:r>
            <a:endParaRPr b="1" i="0" sz="1600" u="none" cap="none" strike="noStrike">
              <a:solidFill>
                <a:schemeClr val="dk1"/>
              </a:solidFill>
              <a:latin typeface="Livvic"/>
              <a:ea typeface="Livvic"/>
              <a:cs typeface="Livvic"/>
              <a:sym typeface="Livvic"/>
            </a:endParaRPr>
          </a:p>
        </p:txBody>
      </p:sp>
      <p:sp>
        <p:nvSpPr>
          <p:cNvPr id="939" name="Google Shape;939;p93"/>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94"/>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Typography</a:t>
            </a:r>
            <a:endParaRPr/>
          </a:p>
        </p:txBody>
      </p:sp>
      <p:sp>
        <p:nvSpPr>
          <p:cNvPr id="946" name="Google Shape;946;p94"/>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947" name="Google Shape;947;p94"/>
          <p:cNvSpPr txBox="1"/>
          <p:nvPr>
            <p:ph idx="1" type="body"/>
          </p:nvPr>
        </p:nvSpPr>
        <p:spPr>
          <a:xfrm>
            <a:off x="3057531" y="1602076"/>
            <a:ext cx="3038400" cy="13341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800"/>
              <a:buNone/>
            </a:pPr>
            <a:r>
              <a:rPr lang="en-US"/>
              <a:t>Livvic Bold</a:t>
            </a:r>
            <a:endParaRPr/>
          </a:p>
          <a:p>
            <a:pPr indent="0" lvl="0" marL="0" rtl="0" algn="l">
              <a:lnSpc>
                <a:spcPct val="100000"/>
              </a:lnSpc>
              <a:spcBef>
                <a:spcPts val="400"/>
              </a:spcBef>
              <a:spcAft>
                <a:spcPts val="0"/>
              </a:spcAft>
              <a:buClr>
                <a:schemeClr val="dk1"/>
              </a:buClr>
              <a:buSzPts val="1200"/>
              <a:buNone/>
            </a:pPr>
            <a:r>
              <a:rPr lang="en-US" sz="1200"/>
              <a:t>ABCDEFGHIJKLMNOPQRSTUVWXYZ</a:t>
            </a:r>
            <a:endParaRPr/>
          </a:p>
          <a:p>
            <a:pPr indent="0" lvl="0" marL="0" rtl="0" algn="l">
              <a:lnSpc>
                <a:spcPct val="100000"/>
              </a:lnSpc>
              <a:spcBef>
                <a:spcPts val="400"/>
              </a:spcBef>
              <a:spcAft>
                <a:spcPts val="0"/>
              </a:spcAft>
              <a:buClr>
                <a:schemeClr val="dk1"/>
              </a:buClr>
              <a:buSzPts val="1500"/>
              <a:buNone/>
            </a:pPr>
            <a:r>
              <a:rPr lang="en-US" sz="1500"/>
              <a:t>abcdefghijklmnopqrstuvwxyz</a:t>
            </a:r>
            <a:endParaRPr sz="1500"/>
          </a:p>
          <a:p>
            <a:pPr indent="0" lvl="0" marL="0" rtl="0" algn="l">
              <a:lnSpc>
                <a:spcPct val="100000"/>
              </a:lnSpc>
              <a:spcBef>
                <a:spcPts val="400"/>
              </a:spcBef>
              <a:spcAft>
                <a:spcPts val="0"/>
              </a:spcAft>
              <a:buClr>
                <a:schemeClr val="dk1"/>
              </a:buClr>
              <a:buSzPts val="1500"/>
              <a:buNone/>
            </a:pPr>
            <a:r>
              <a:rPr lang="en-US" sz="1500"/>
              <a:t>1234567890!@#$%^&amp;*()</a:t>
            </a:r>
            <a:endParaRPr/>
          </a:p>
          <a:p>
            <a:pPr indent="0" lvl="0" marL="0" rtl="0" algn="l">
              <a:lnSpc>
                <a:spcPct val="120000"/>
              </a:lnSpc>
              <a:spcBef>
                <a:spcPts val="400"/>
              </a:spcBef>
              <a:spcAft>
                <a:spcPts val="0"/>
              </a:spcAft>
              <a:buClr>
                <a:schemeClr val="dk1"/>
              </a:buClr>
              <a:buSzPts val="1800"/>
              <a:buNone/>
            </a:pPr>
            <a:r>
              <a:t/>
            </a:r>
            <a:endParaRPr sz="1800"/>
          </a:p>
        </p:txBody>
      </p:sp>
      <p:sp>
        <p:nvSpPr>
          <p:cNvPr id="948" name="Google Shape;948;p94"/>
          <p:cNvSpPr txBox="1"/>
          <p:nvPr/>
        </p:nvSpPr>
        <p:spPr>
          <a:xfrm>
            <a:off x="3057531" y="3080982"/>
            <a:ext cx="2831400" cy="1334100"/>
          </a:xfrm>
          <a:prstGeom prst="rect">
            <a:avLst/>
          </a:prstGeom>
          <a:noFill/>
          <a:ln>
            <a:noFill/>
          </a:ln>
        </p:spPr>
        <p:txBody>
          <a:bodyPr anchorCtr="0" anchor="t" bIns="0" lIns="0" spcFirstLastPara="1" rIns="182875" wrap="square" tIns="0">
            <a:noAutofit/>
          </a:bodyPr>
          <a:lstStyle/>
          <a:p>
            <a:pPr indent="0" lvl="0" marL="0" marR="0" rtl="0" algn="l">
              <a:lnSpc>
                <a:spcPct val="120000"/>
              </a:lnSpc>
              <a:spcBef>
                <a:spcPts val="0"/>
              </a:spcBef>
              <a:spcAft>
                <a:spcPts val="0"/>
              </a:spcAft>
              <a:buClr>
                <a:schemeClr val="dk1"/>
              </a:buClr>
              <a:buSzPts val="2400"/>
              <a:buFont typeface="Arial"/>
              <a:buNone/>
            </a:pPr>
            <a:r>
              <a:rPr b="1" i="0" lang="en-US" sz="2400" u="none" cap="none" strike="noStrike">
                <a:solidFill>
                  <a:schemeClr val="dk1"/>
                </a:solidFill>
                <a:latin typeface="Livvic SemiBold"/>
                <a:ea typeface="Livvic SemiBold"/>
                <a:cs typeface="Livvic SemiBold"/>
                <a:sym typeface="Livvic SemiBold"/>
              </a:rPr>
              <a:t>Livvic Semibold</a:t>
            </a:r>
            <a:endParaRPr/>
          </a:p>
          <a:p>
            <a:pPr indent="0" lvl="0" marL="0" marR="0" rtl="0" algn="l">
              <a:lnSpc>
                <a:spcPct val="100000"/>
              </a:lnSpc>
              <a:spcBef>
                <a:spcPts val="400"/>
              </a:spcBef>
              <a:spcAft>
                <a:spcPts val="0"/>
              </a:spcAft>
              <a:buClr>
                <a:schemeClr val="dk1"/>
              </a:buClr>
              <a:buSzPts val="1200"/>
              <a:buFont typeface="Arial"/>
              <a:buNone/>
            </a:pPr>
            <a:r>
              <a:rPr b="1" i="0" lang="en-US" sz="1200" u="none" cap="none" strike="noStrike">
                <a:solidFill>
                  <a:schemeClr val="dk1"/>
                </a:solidFill>
                <a:latin typeface="Livvic SemiBold"/>
                <a:ea typeface="Livvic SemiBold"/>
                <a:cs typeface="Livvic SemiBold"/>
                <a:sym typeface="Livvic SemiBold"/>
              </a:rPr>
              <a:t>ABCDEFGHIJKLMNOPQRSTUVWXYZ</a:t>
            </a:r>
            <a:endParaRPr/>
          </a:p>
          <a:p>
            <a:pPr indent="0" lvl="0" marL="0" marR="0" rtl="0" algn="l">
              <a:lnSpc>
                <a:spcPct val="100000"/>
              </a:lnSpc>
              <a:spcBef>
                <a:spcPts val="400"/>
              </a:spcBef>
              <a:spcAft>
                <a:spcPts val="0"/>
              </a:spcAft>
              <a:buClr>
                <a:schemeClr val="dk1"/>
              </a:buClr>
              <a:buSzPts val="1500"/>
              <a:buFont typeface="Arial"/>
              <a:buNone/>
            </a:pPr>
            <a:r>
              <a:rPr b="1" i="0" lang="en-US" sz="1500" u="none" cap="none" strike="noStrike">
                <a:solidFill>
                  <a:schemeClr val="dk1"/>
                </a:solidFill>
                <a:latin typeface="Livvic SemiBold"/>
                <a:ea typeface="Livvic SemiBold"/>
                <a:cs typeface="Livvic SemiBold"/>
                <a:sym typeface="Livvic SemiBold"/>
              </a:rPr>
              <a:t>abcdefghijklmnopqrstuvwxyz</a:t>
            </a:r>
            <a:endParaRPr b="1" i="0" sz="1500" u="none" cap="none" strike="noStrike">
              <a:solidFill>
                <a:schemeClr val="dk1"/>
              </a:solidFill>
              <a:latin typeface="Livvic SemiBold"/>
              <a:ea typeface="Livvic SemiBold"/>
              <a:cs typeface="Livvic SemiBold"/>
              <a:sym typeface="Livvic SemiBold"/>
            </a:endParaRPr>
          </a:p>
          <a:p>
            <a:pPr indent="0" lvl="0" marL="0" marR="0" rtl="0" algn="l">
              <a:lnSpc>
                <a:spcPct val="100000"/>
              </a:lnSpc>
              <a:spcBef>
                <a:spcPts val="400"/>
              </a:spcBef>
              <a:spcAft>
                <a:spcPts val="0"/>
              </a:spcAft>
              <a:buClr>
                <a:schemeClr val="dk1"/>
              </a:buClr>
              <a:buSzPts val="1500"/>
              <a:buFont typeface="Arial"/>
              <a:buNone/>
            </a:pPr>
            <a:r>
              <a:rPr b="1" i="0" lang="en-US" sz="1500" u="none" cap="none" strike="noStrike">
                <a:solidFill>
                  <a:schemeClr val="dk1"/>
                </a:solidFill>
                <a:latin typeface="Livvic SemiBold"/>
                <a:ea typeface="Livvic SemiBold"/>
                <a:cs typeface="Livvic SemiBold"/>
                <a:sym typeface="Livvic SemiBold"/>
              </a:rPr>
              <a:t>1234567890!@#$%^&amp;*()</a:t>
            </a:r>
            <a:endParaRPr/>
          </a:p>
        </p:txBody>
      </p:sp>
      <p:sp>
        <p:nvSpPr>
          <p:cNvPr id="949" name="Google Shape;949;p94"/>
          <p:cNvSpPr txBox="1"/>
          <p:nvPr/>
        </p:nvSpPr>
        <p:spPr>
          <a:xfrm>
            <a:off x="3057531" y="4588890"/>
            <a:ext cx="2776800" cy="1334100"/>
          </a:xfrm>
          <a:prstGeom prst="rect">
            <a:avLst/>
          </a:prstGeom>
          <a:noFill/>
          <a:ln>
            <a:noFill/>
          </a:ln>
        </p:spPr>
        <p:txBody>
          <a:bodyPr anchorCtr="0" anchor="t" bIns="0" lIns="0" spcFirstLastPara="1" rIns="182875" wrap="square" tIns="0">
            <a:noAutofit/>
          </a:bodyPr>
          <a:lstStyle/>
          <a:p>
            <a:pPr indent="0" lvl="0" marL="0" marR="0" rtl="0" algn="l">
              <a:lnSpc>
                <a:spcPct val="120000"/>
              </a:lnSpc>
              <a:spcBef>
                <a:spcPts val="0"/>
              </a:spcBef>
              <a:spcAft>
                <a:spcPts val="0"/>
              </a:spcAft>
              <a:buClr>
                <a:schemeClr val="dk1"/>
              </a:buClr>
              <a:buSzPts val="2400"/>
              <a:buFont typeface="Arial"/>
              <a:buNone/>
            </a:pPr>
            <a:r>
              <a:rPr b="0" i="0" lang="en-US" sz="2400" u="none" cap="none" strike="noStrike">
                <a:solidFill>
                  <a:schemeClr val="dk1"/>
                </a:solidFill>
                <a:latin typeface="Livvic"/>
                <a:ea typeface="Livvic"/>
                <a:cs typeface="Livvic"/>
                <a:sym typeface="Livvic"/>
              </a:rPr>
              <a:t>Livvic Regular</a:t>
            </a:r>
            <a:endParaRPr/>
          </a:p>
          <a:p>
            <a:pPr indent="0" lvl="0" marL="0" marR="0" rtl="0" algn="l">
              <a:lnSpc>
                <a:spcPct val="100000"/>
              </a:lnSpc>
              <a:spcBef>
                <a:spcPts val="400"/>
              </a:spcBef>
              <a:spcAft>
                <a:spcPts val="0"/>
              </a:spcAft>
              <a:buClr>
                <a:schemeClr val="dk1"/>
              </a:buClr>
              <a:buSzPts val="1200"/>
              <a:buFont typeface="Arial"/>
              <a:buNone/>
            </a:pPr>
            <a:r>
              <a:rPr b="0" i="0" lang="en-US" sz="1200" u="none" cap="none" strike="noStrike">
                <a:solidFill>
                  <a:schemeClr val="dk1"/>
                </a:solidFill>
                <a:latin typeface="Livvic"/>
                <a:ea typeface="Livvic"/>
                <a:cs typeface="Livvic"/>
                <a:sym typeface="Livvic"/>
              </a:rPr>
              <a:t>ABCDEFGHIJKLMNOPQRSTUVWXYZ</a:t>
            </a:r>
            <a:endParaRPr/>
          </a:p>
          <a:p>
            <a:pPr indent="0" lvl="0" marL="0" marR="0" rtl="0" algn="l">
              <a:lnSpc>
                <a:spcPct val="100000"/>
              </a:lnSpc>
              <a:spcBef>
                <a:spcPts val="400"/>
              </a:spcBef>
              <a:spcAft>
                <a:spcPts val="0"/>
              </a:spcAft>
              <a:buClr>
                <a:schemeClr val="dk1"/>
              </a:buClr>
              <a:buSzPts val="1500"/>
              <a:buFont typeface="Arial"/>
              <a:buNone/>
            </a:pPr>
            <a:r>
              <a:rPr b="0" i="0" lang="en-US" sz="1500" u="none" cap="none" strike="noStrike">
                <a:solidFill>
                  <a:schemeClr val="dk1"/>
                </a:solidFill>
                <a:latin typeface="Livvic"/>
                <a:ea typeface="Livvic"/>
                <a:cs typeface="Livvic"/>
                <a:sym typeface="Livvic"/>
              </a:rPr>
              <a:t>abcdefghijklmnopqrstuvwxyz</a:t>
            </a:r>
            <a:endParaRPr b="0" i="0" sz="1500" u="none" cap="none" strike="noStrike">
              <a:solidFill>
                <a:schemeClr val="dk1"/>
              </a:solidFill>
              <a:latin typeface="Livvic"/>
              <a:ea typeface="Livvic"/>
              <a:cs typeface="Livvic"/>
              <a:sym typeface="Livvic"/>
            </a:endParaRPr>
          </a:p>
          <a:p>
            <a:pPr indent="0" lvl="0" marL="0" marR="0" rtl="0" algn="l">
              <a:lnSpc>
                <a:spcPct val="100000"/>
              </a:lnSpc>
              <a:spcBef>
                <a:spcPts val="400"/>
              </a:spcBef>
              <a:spcAft>
                <a:spcPts val="0"/>
              </a:spcAft>
              <a:buClr>
                <a:schemeClr val="dk1"/>
              </a:buClr>
              <a:buSzPts val="1500"/>
              <a:buFont typeface="Arial"/>
              <a:buNone/>
            </a:pPr>
            <a:r>
              <a:rPr b="0" i="0" lang="en-US" sz="1500" u="none" cap="none" strike="noStrike">
                <a:solidFill>
                  <a:schemeClr val="dk1"/>
                </a:solidFill>
                <a:latin typeface="Livvic"/>
                <a:ea typeface="Livvic"/>
                <a:cs typeface="Livvic"/>
                <a:sym typeface="Livvic"/>
              </a:rPr>
              <a:t>1234567890!@#$%^&amp;*()</a:t>
            </a:r>
            <a:endParaRPr/>
          </a:p>
        </p:txBody>
      </p:sp>
      <p:sp>
        <p:nvSpPr>
          <p:cNvPr id="950" name="Google Shape;950;p94"/>
          <p:cNvSpPr txBox="1"/>
          <p:nvPr/>
        </p:nvSpPr>
        <p:spPr>
          <a:xfrm>
            <a:off x="481940" y="1616193"/>
            <a:ext cx="2186100" cy="2632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3600" u="none" cap="none" strike="noStrike">
                <a:solidFill>
                  <a:schemeClr val="dk1"/>
                </a:solidFill>
                <a:latin typeface="Livvic"/>
                <a:ea typeface="Livvic"/>
                <a:cs typeface="Livvic"/>
                <a:sym typeface="Livvic"/>
              </a:rPr>
              <a:t>Livvic</a:t>
            </a:r>
            <a:r>
              <a:rPr b="1" i="0" lang="en-US" sz="1800" u="none" cap="none" strike="noStrike">
                <a:solidFill>
                  <a:schemeClr val="dk1"/>
                </a:solidFill>
                <a:latin typeface="Livvic"/>
                <a:ea typeface="Livvic"/>
                <a:cs typeface="Livvic"/>
                <a:sym typeface="Livvic"/>
              </a:rPr>
              <a:t> </a:t>
            </a:r>
            <a:endParaRPr/>
          </a:p>
          <a:p>
            <a:pPr indent="0" lvl="0" marL="0" marR="0" rtl="0" algn="l">
              <a:spcBef>
                <a:spcPts val="0"/>
              </a:spcBef>
              <a:spcAft>
                <a:spcPts val="0"/>
              </a:spcAft>
              <a:buNone/>
            </a:pPr>
            <a:r>
              <a:rPr b="1" lang="en-US" sz="1800">
                <a:solidFill>
                  <a:schemeClr val="dk1"/>
                </a:solidFill>
                <a:latin typeface="Livvic"/>
                <a:ea typeface="Livvic"/>
                <a:cs typeface="Livvic"/>
                <a:sym typeface="Livvic"/>
              </a:rPr>
              <a:t>Our primary </a:t>
            </a:r>
            <a:endParaRPr/>
          </a:p>
          <a:p>
            <a:pPr indent="0" lvl="0" marL="0" marR="0" rtl="0" algn="l">
              <a:spcBef>
                <a:spcPts val="0"/>
              </a:spcBef>
              <a:spcAft>
                <a:spcPts val="0"/>
              </a:spcAft>
              <a:buNone/>
            </a:pPr>
            <a:r>
              <a:rPr b="1" lang="en-US" sz="1800">
                <a:solidFill>
                  <a:schemeClr val="dk1"/>
                </a:solidFill>
                <a:latin typeface="Livvic"/>
                <a:ea typeface="Livvic"/>
                <a:cs typeface="Livvic"/>
                <a:sym typeface="Livvic"/>
              </a:rPr>
              <a:t>brand font </a:t>
            </a:r>
            <a:endParaRPr/>
          </a:p>
          <a:p>
            <a:pPr indent="0" lvl="0" marL="0" marR="0" rtl="0" algn="l">
              <a:spcBef>
                <a:spcPts val="0"/>
              </a:spcBef>
              <a:spcAft>
                <a:spcPts val="0"/>
              </a:spcAft>
              <a:buNone/>
            </a:pPr>
            <a:r>
              <a:t/>
            </a:r>
            <a:endParaRPr sz="1100">
              <a:solidFill>
                <a:schemeClr val="dk1"/>
              </a:solidFill>
              <a:latin typeface="Livvic"/>
              <a:ea typeface="Livvic"/>
              <a:cs typeface="Livvic"/>
              <a:sym typeface="Livvic"/>
            </a:endParaRPr>
          </a:p>
          <a:p>
            <a:pPr indent="0" lvl="0" marL="0" marR="0" rtl="0" algn="l">
              <a:spcBef>
                <a:spcPts val="0"/>
              </a:spcBef>
              <a:spcAft>
                <a:spcPts val="0"/>
              </a:spcAft>
              <a:buNone/>
            </a:pPr>
            <a:r>
              <a:rPr lang="en-US" sz="1100">
                <a:solidFill>
                  <a:schemeClr val="dk1"/>
                </a:solidFill>
                <a:latin typeface="Livvic"/>
                <a:ea typeface="Livvic"/>
                <a:cs typeface="Livvic"/>
                <a:sym typeface="Livvic"/>
              </a:rPr>
              <a:t>It is an open, friendly and slightly quirky typeface. It’s easy to read, yet still fresh and personal. With some inspirations from handwriting, it has a strong, yet accessible character. It has a variety of weights to suit any content styling needs.</a:t>
            </a:r>
            <a:endParaRPr/>
          </a:p>
        </p:txBody>
      </p:sp>
      <p:sp>
        <p:nvSpPr>
          <p:cNvPr id="951" name="Google Shape;951;p94"/>
          <p:cNvSpPr txBox="1"/>
          <p:nvPr/>
        </p:nvSpPr>
        <p:spPr>
          <a:xfrm>
            <a:off x="399475" y="4710659"/>
            <a:ext cx="2008800" cy="430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100" u="sng">
                <a:solidFill>
                  <a:schemeClr val="dk1"/>
                </a:solidFill>
                <a:latin typeface="Livvic"/>
                <a:ea typeface="Livvic"/>
                <a:cs typeface="Livvic"/>
                <a:sym typeface="Livvic"/>
                <a:hlinkClick r:id="rId3">
                  <a:extLst>
                    <a:ext uri="{A12FA001-AC4F-418D-AE19-62706E023703}">
                      <ahyp:hlinkClr val="tx"/>
                    </a:ext>
                  </a:extLst>
                </a:hlinkClick>
              </a:rPr>
              <a:t>Livvic is a Google Font that can be downloaded here.</a:t>
            </a:r>
            <a:endParaRPr b="1" sz="1100">
              <a:solidFill>
                <a:schemeClr val="dk1"/>
              </a:solidFill>
              <a:latin typeface="Livvic"/>
              <a:ea typeface="Livvic"/>
              <a:cs typeface="Livvic"/>
              <a:sym typeface="Livvic"/>
            </a:endParaRPr>
          </a:p>
        </p:txBody>
      </p:sp>
      <p:sp>
        <p:nvSpPr>
          <p:cNvPr id="952" name="Google Shape;952;p94"/>
          <p:cNvSpPr txBox="1"/>
          <p:nvPr/>
        </p:nvSpPr>
        <p:spPr>
          <a:xfrm>
            <a:off x="8798958" y="1602076"/>
            <a:ext cx="2776800" cy="1334100"/>
          </a:xfrm>
          <a:prstGeom prst="rect">
            <a:avLst/>
          </a:prstGeom>
          <a:noFill/>
          <a:ln>
            <a:noFill/>
          </a:ln>
        </p:spPr>
        <p:txBody>
          <a:bodyPr anchorCtr="0" anchor="t" bIns="0" lIns="0" spcFirstLastPara="1" rIns="182875" wrap="square" tIns="0">
            <a:noAutofit/>
          </a:bodyPr>
          <a:lstStyle/>
          <a:p>
            <a:pPr indent="0" lvl="0" marL="0" marR="0" rtl="0" algn="l">
              <a:lnSpc>
                <a:spcPct val="120000"/>
              </a:lnSpc>
              <a:spcBef>
                <a:spcPts val="0"/>
              </a:spcBef>
              <a:spcAft>
                <a:spcPts val="0"/>
              </a:spcAft>
              <a:buClr>
                <a:schemeClr val="dk1"/>
              </a:buClr>
              <a:buSzPts val="2400"/>
              <a:buFont typeface="Arial"/>
              <a:buNone/>
            </a:pPr>
            <a:r>
              <a:rPr b="1" lang="en-US" sz="2400" u="none">
                <a:solidFill>
                  <a:schemeClr val="dk1"/>
                </a:solidFill>
                <a:latin typeface="Arial"/>
                <a:ea typeface="Arial"/>
                <a:cs typeface="Arial"/>
                <a:sym typeface="Arial"/>
              </a:rPr>
              <a:t>Aptos Bold</a:t>
            </a:r>
            <a:endParaRPr/>
          </a:p>
          <a:p>
            <a:pPr indent="0" lvl="0" marL="0" marR="0" rtl="0" algn="l">
              <a:lnSpc>
                <a:spcPct val="100000"/>
              </a:lnSpc>
              <a:spcBef>
                <a:spcPts val="400"/>
              </a:spcBef>
              <a:spcAft>
                <a:spcPts val="0"/>
              </a:spcAft>
              <a:buClr>
                <a:schemeClr val="dk1"/>
              </a:buClr>
              <a:buSzPts val="1200"/>
              <a:buFont typeface="Arial"/>
              <a:buNone/>
            </a:pPr>
            <a:r>
              <a:rPr b="1" lang="en-US" sz="1200" u="none">
                <a:solidFill>
                  <a:schemeClr val="dk1"/>
                </a:solidFill>
                <a:latin typeface="Arial"/>
                <a:ea typeface="Arial"/>
                <a:cs typeface="Arial"/>
                <a:sym typeface="Arial"/>
              </a:rPr>
              <a:t>ABCDEFGHIJKLMNOPQRSTUVWXYZ</a:t>
            </a:r>
            <a:endParaRPr/>
          </a:p>
          <a:p>
            <a:pPr indent="0" lvl="0" marL="0" marR="0" rtl="0" algn="l">
              <a:lnSpc>
                <a:spcPct val="100000"/>
              </a:lnSpc>
              <a:spcBef>
                <a:spcPts val="400"/>
              </a:spcBef>
              <a:spcAft>
                <a:spcPts val="0"/>
              </a:spcAft>
              <a:buClr>
                <a:schemeClr val="dk1"/>
              </a:buClr>
              <a:buSzPts val="1500"/>
              <a:buFont typeface="Arial"/>
              <a:buNone/>
            </a:pPr>
            <a:r>
              <a:rPr b="1" lang="en-US" sz="1500" u="none">
                <a:solidFill>
                  <a:schemeClr val="dk1"/>
                </a:solidFill>
                <a:latin typeface="Arial"/>
                <a:ea typeface="Arial"/>
                <a:cs typeface="Arial"/>
                <a:sym typeface="Arial"/>
              </a:rPr>
              <a:t>abcdefghijklmnopqrstuvwxyz</a:t>
            </a:r>
            <a:endParaRPr b="1" sz="1500" u="none">
              <a:solidFill>
                <a:schemeClr val="dk1"/>
              </a:solidFill>
              <a:latin typeface="Arial"/>
              <a:ea typeface="Arial"/>
              <a:cs typeface="Arial"/>
              <a:sym typeface="Arial"/>
            </a:endParaRPr>
          </a:p>
          <a:p>
            <a:pPr indent="0" lvl="0" marL="0" marR="0" rtl="0" algn="l">
              <a:lnSpc>
                <a:spcPct val="100000"/>
              </a:lnSpc>
              <a:spcBef>
                <a:spcPts val="400"/>
              </a:spcBef>
              <a:spcAft>
                <a:spcPts val="0"/>
              </a:spcAft>
              <a:buClr>
                <a:schemeClr val="dk1"/>
              </a:buClr>
              <a:buSzPts val="1500"/>
              <a:buFont typeface="Arial"/>
              <a:buNone/>
            </a:pPr>
            <a:r>
              <a:rPr b="1" lang="en-US" sz="1500" u="none">
                <a:solidFill>
                  <a:schemeClr val="dk1"/>
                </a:solidFill>
                <a:latin typeface="Arial"/>
                <a:ea typeface="Arial"/>
                <a:cs typeface="Arial"/>
                <a:sym typeface="Arial"/>
              </a:rPr>
              <a:t>1234567890!@#$%^&amp;*()</a:t>
            </a:r>
            <a:endParaRPr/>
          </a:p>
          <a:p>
            <a:pPr indent="0" lvl="0" marL="0" marR="0" rtl="0" algn="l">
              <a:lnSpc>
                <a:spcPct val="120000"/>
              </a:lnSpc>
              <a:spcBef>
                <a:spcPts val="400"/>
              </a:spcBef>
              <a:spcAft>
                <a:spcPts val="0"/>
              </a:spcAft>
              <a:buClr>
                <a:schemeClr val="dk1"/>
              </a:buClr>
              <a:buSzPts val="1800"/>
              <a:buFont typeface="Arial"/>
              <a:buNone/>
            </a:pPr>
            <a:r>
              <a:t/>
            </a:r>
            <a:endParaRPr b="1" sz="1800" u="none">
              <a:solidFill>
                <a:schemeClr val="dk1"/>
              </a:solidFill>
              <a:latin typeface="Arial"/>
              <a:ea typeface="Arial"/>
              <a:cs typeface="Arial"/>
              <a:sym typeface="Arial"/>
            </a:endParaRPr>
          </a:p>
        </p:txBody>
      </p:sp>
      <p:sp>
        <p:nvSpPr>
          <p:cNvPr id="953" name="Google Shape;953;p94"/>
          <p:cNvSpPr txBox="1"/>
          <p:nvPr/>
        </p:nvSpPr>
        <p:spPr>
          <a:xfrm>
            <a:off x="8798958" y="3147106"/>
            <a:ext cx="2776800" cy="1334100"/>
          </a:xfrm>
          <a:prstGeom prst="rect">
            <a:avLst/>
          </a:prstGeom>
          <a:noFill/>
          <a:ln>
            <a:noFill/>
          </a:ln>
        </p:spPr>
        <p:txBody>
          <a:bodyPr anchorCtr="0" anchor="t" bIns="0" lIns="0" spcFirstLastPara="1" rIns="182875" wrap="square" tIns="0">
            <a:noAutofit/>
          </a:bodyPr>
          <a:lstStyle/>
          <a:p>
            <a:pPr indent="0" lvl="0" marL="0" marR="0" rtl="0" algn="l">
              <a:lnSpc>
                <a:spcPct val="120000"/>
              </a:lnSpc>
              <a:spcBef>
                <a:spcPts val="0"/>
              </a:spcBef>
              <a:spcAft>
                <a:spcPts val="0"/>
              </a:spcAft>
              <a:buClr>
                <a:schemeClr val="dk1"/>
              </a:buClr>
              <a:buSzPts val="2400"/>
              <a:buFont typeface="Arial"/>
              <a:buNone/>
            </a:pPr>
            <a:r>
              <a:rPr b="0" lang="en-US" sz="2400" u="none">
                <a:solidFill>
                  <a:schemeClr val="dk1"/>
                </a:solidFill>
                <a:latin typeface="Arial"/>
                <a:ea typeface="Arial"/>
                <a:cs typeface="Arial"/>
                <a:sym typeface="Arial"/>
              </a:rPr>
              <a:t>Aptos Regular</a:t>
            </a:r>
            <a:endParaRPr/>
          </a:p>
          <a:p>
            <a:pPr indent="0" lvl="0" marL="0" marR="0" rtl="0" algn="l">
              <a:lnSpc>
                <a:spcPct val="100000"/>
              </a:lnSpc>
              <a:spcBef>
                <a:spcPts val="400"/>
              </a:spcBef>
              <a:spcAft>
                <a:spcPts val="0"/>
              </a:spcAft>
              <a:buClr>
                <a:schemeClr val="dk1"/>
              </a:buClr>
              <a:buSzPts val="1200"/>
              <a:buFont typeface="Arial"/>
              <a:buNone/>
            </a:pPr>
            <a:r>
              <a:rPr b="0" lang="en-US" sz="1200" u="none">
                <a:solidFill>
                  <a:schemeClr val="dk1"/>
                </a:solidFill>
                <a:latin typeface="Arial"/>
                <a:ea typeface="Arial"/>
                <a:cs typeface="Arial"/>
                <a:sym typeface="Arial"/>
              </a:rPr>
              <a:t>ABCDEFGHIJKLMNOPQRSTUVWXYZ</a:t>
            </a:r>
            <a:endParaRPr/>
          </a:p>
          <a:p>
            <a:pPr indent="0" lvl="0" marL="0" marR="0" rtl="0" algn="l">
              <a:lnSpc>
                <a:spcPct val="100000"/>
              </a:lnSpc>
              <a:spcBef>
                <a:spcPts val="400"/>
              </a:spcBef>
              <a:spcAft>
                <a:spcPts val="0"/>
              </a:spcAft>
              <a:buClr>
                <a:schemeClr val="dk1"/>
              </a:buClr>
              <a:buSzPts val="1500"/>
              <a:buFont typeface="Arial"/>
              <a:buNone/>
            </a:pPr>
            <a:r>
              <a:rPr b="0" lang="en-US" sz="1500" u="none">
                <a:solidFill>
                  <a:schemeClr val="dk1"/>
                </a:solidFill>
                <a:latin typeface="Arial"/>
                <a:ea typeface="Arial"/>
                <a:cs typeface="Arial"/>
                <a:sym typeface="Arial"/>
              </a:rPr>
              <a:t>abcdefghijklmnopqrstuvwxyz</a:t>
            </a:r>
            <a:endParaRPr b="0" sz="1500" u="none">
              <a:solidFill>
                <a:schemeClr val="dk1"/>
              </a:solidFill>
              <a:latin typeface="Arial"/>
              <a:ea typeface="Arial"/>
              <a:cs typeface="Arial"/>
              <a:sym typeface="Arial"/>
            </a:endParaRPr>
          </a:p>
          <a:p>
            <a:pPr indent="0" lvl="0" marL="0" marR="0" rtl="0" algn="l">
              <a:lnSpc>
                <a:spcPct val="100000"/>
              </a:lnSpc>
              <a:spcBef>
                <a:spcPts val="400"/>
              </a:spcBef>
              <a:spcAft>
                <a:spcPts val="0"/>
              </a:spcAft>
              <a:buClr>
                <a:schemeClr val="dk1"/>
              </a:buClr>
              <a:buSzPts val="1500"/>
              <a:buFont typeface="Arial"/>
              <a:buNone/>
            </a:pPr>
            <a:r>
              <a:rPr b="0" lang="en-US" sz="1500" u="none">
                <a:solidFill>
                  <a:schemeClr val="dk1"/>
                </a:solidFill>
                <a:latin typeface="Arial"/>
                <a:ea typeface="Arial"/>
                <a:cs typeface="Arial"/>
                <a:sym typeface="Arial"/>
              </a:rPr>
              <a:t>1234567890!@#$%^&amp;*()</a:t>
            </a:r>
            <a:endParaRPr/>
          </a:p>
        </p:txBody>
      </p:sp>
      <p:sp>
        <p:nvSpPr>
          <p:cNvPr id="954" name="Google Shape;954;p94"/>
          <p:cNvSpPr txBox="1"/>
          <p:nvPr/>
        </p:nvSpPr>
        <p:spPr>
          <a:xfrm>
            <a:off x="6766734" y="1602076"/>
            <a:ext cx="1749600" cy="19548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chemeClr val="dk1"/>
                </a:solidFill>
                <a:latin typeface="Arial"/>
                <a:ea typeface="Arial"/>
                <a:cs typeface="Arial"/>
                <a:sym typeface="Arial"/>
              </a:rPr>
              <a:t>Aptos</a:t>
            </a:r>
            <a:r>
              <a:rPr b="1" lang="en-US" sz="1800">
                <a:solidFill>
                  <a:schemeClr val="dk1"/>
                </a:solidFill>
                <a:latin typeface="Arial"/>
                <a:ea typeface="Arial"/>
                <a:cs typeface="Arial"/>
                <a:sym typeface="Arial"/>
              </a:rPr>
              <a:t> </a:t>
            </a:r>
            <a:endParaRPr/>
          </a:p>
          <a:p>
            <a:pPr indent="0" lvl="0" marL="0" marR="0" rtl="0" algn="l">
              <a:spcBef>
                <a:spcPts val="0"/>
              </a:spcBef>
              <a:spcAft>
                <a:spcPts val="0"/>
              </a:spcAft>
              <a:buNone/>
            </a:pPr>
            <a:r>
              <a:rPr b="1" lang="en-US" sz="1800">
                <a:solidFill>
                  <a:schemeClr val="dk1"/>
                </a:solidFill>
                <a:latin typeface="Arial"/>
                <a:ea typeface="Arial"/>
                <a:cs typeface="Arial"/>
                <a:sym typeface="Arial"/>
              </a:rPr>
              <a:t>Our backup font </a:t>
            </a:r>
            <a:endParaRPr/>
          </a:p>
          <a:p>
            <a:pPr indent="0" lvl="0" marL="0" marR="0" rtl="0" algn="l">
              <a:spcBef>
                <a:spcPts val="0"/>
              </a:spcBef>
              <a:spcAft>
                <a:spcPts val="0"/>
              </a:spcAft>
              <a:buNone/>
            </a:pPr>
            <a:r>
              <a:t/>
            </a:r>
            <a:endParaRPr sz="1100">
              <a:solidFill>
                <a:schemeClr val="dk1"/>
              </a:solidFill>
              <a:latin typeface="Arial"/>
              <a:ea typeface="Arial"/>
              <a:cs typeface="Arial"/>
              <a:sym typeface="Arial"/>
            </a:endParaRPr>
          </a:p>
          <a:p>
            <a:pPr indent="0" lvl="0" marL="0" marR="0" rtl="0" algn="l">
              <a:spcBef>
                <a:spcPts val="0"/>
              </a:spcBef>
              <a:spcAft>
                <a:spcPts val="0"/>
              </a:spcAft>
              <a:buNone/>
            </a:pPr>
            <a:r>
              <a:rPr lang="en-US" sz="1100">
                <a:solidFill>
                  <a:schemeClr val="dk1"/>
                </a:solidFill>
                <a:latin typeface="Arial"/>
                <a:ea typeface="Arial"/>
                <a:cs typeface="Arial"/>
                <a:sym typeface="Arial"/>
              </a:rPr>
              <a:t>When Livvic cannot be used, Aptos is a suitable Microsoft Office font that can take it’s place.</a:t>
            </a:r>
            <a:endParaRPr/>
          </a:p>
        </p:txBody>
      </p:sp>
      <p:cxnSp>
        <p:nvCxnSpPr>
          <p:cNvPr id="955" name="Google Shape;955;p94"/>
          <p:cNvCxnSpPr/>
          <p:nvPr/>
        </p:nvCxnSpPr>
        <p:spPr>
          <a:xfrm>
            <a:off x="6291618" y="1602076"/>
            <a:ext cx="0" cy="4368900"/>
          </a:xfrm>
          <a:prstGeom prst="straightConnector1">
            <a:avLst/>
          </a:prstGeom>
          <a:noFill/>
          <a:ln cap="flat" cmpd="sng" w="19050">
            <a:solidFill>
              <a:srgbClr val="D8D8D8"/>
            </a:solidFill>
            <a:prstDash val="solid"/>
            <a:miter lim="8000"/>
            <a:headEnd len="sm" w="sm" type="none"/>
            <a:tailEnd len="sm" w="sm" type="none"/>
          </a:ln>
        </p:spPr>
      </p:cxnSp>
      <p:sp>
        <p:nvSpPr>
          <p:cNvPr id="956" name="Google Shape;956;p94"/>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pic>
        <p:nvPicPr>
          <p:cNvPr id="961" name="Google Shape;961;p95"/>
          <p:cNvPicPr preferRelativeResize="0"/>
          <p:nvPr/>
        </p:nvPicPr>
        <p:blipFill rotWithShape="1">
          <a:blip r:embed="rId3">
            <a:alphaModFix/>
          </a:blip>
          <a:srcRect b="0" l="0" r="0" t="0"/>
          <a:stretch/>
        </p:blipFill>
        <p:spPr>
          <a:xfrm>
            <a:off x="10098011" y="3830378"/>
            <a:ext cx="891085" cy="1245941"/>
          </a:xfrm>
          <a:prstGeom prst="rect">
            <a:avLst/>
          </a:prstGeom>
          <a:noFill/>
          <a:ln>
            <a:noFill/>
          </a:ln>
        </p:spPr>
      </p:pic>
      <p:pic>
        <p:nvPicPr>
          <p:cNvPr id="962" name="Google Shape;962;p95"/>
          <p:cNvPicPr preferRelativeResize="0"/>
          <p:nvPr/>
        </p:nvPicPr>
        <p:blipFill rotWithShape="1">
          <a:blip r:embed="rId4">
            <a:alphaModFix/>
          </a:blip>
          <a:srcRect b="0" l="0" r="0" t="0"/>
          <a:stretch/>
        </p:blipFill>
        <p:spPr>
          <a:xfrm>
            <a:off x="9110120" y="3958476"/>
            <a:ext cx="638741" cy="1174970"/>
          </a:xfrm>
          <a:prstGeom prst="rect">
            <a:avLst/>
          </a:prstGeom>
          <a:noFill/>
          <a:ln>
            <a:noFill/>
          </a:ln>
        </p:spPr>
      </p:pic>
      <p:pic>
        <p:nvPicPr>
          <p:cNvPr id="963" name="Google Shape;963;p95"/>
          <p:cNvPicPr preferRelativeResize="0"/>
          <p:nvPr/>
        </p:nvPicPr>
        <p:blipFill rotWithShape="1">
          <a:blip r:embed="rId5">
            <a:alphaModFix/>
          </a:blip>
          <a:srcRect b="0" l="0" r="0" t="0"/>
          <a:stretch/>
        </p:blipFill>
        <p:spPr>
          <a:xfrm>
            <a:off x="8032074" y="3663051"/>
            <a:ext cx="675704" cy="1459125"/>
          </a:xfrm>
          <a:prstGeom prst="rect">
            <a:avLst/>
          </a:prstGeom>
          <a:noFill/>
          <a:ln>
            <a:noFill/>
          </a:ln>
        </p:spPr>
      </p:pic>
      <p:pic>
        <p:nvPicPr>
          <p:cNvPr id="964" name="Google Shape;964;p95"/>
          <p:cNvPicPr preferRelativeResize="0"/>
          <p:nvPr/>
        </p:nvPicPr>
        <p:blipFill rotWithShape="1">
          <a:blip r:embed="rId6">
            <a:alphaModFix/>
          </a:blip>
          <a:srcRect b="0" l="0" r="0" t="0"/>
          <a:stretch/>
        </p:blipFill>
        <p:spPr>
          <a:xfrm>
            <a:off x="6744289" y="3837442"/>
            <a:ext cx="1019039" cy="1285648"/>
          </a:xfrm>
          <a:prstGeom prst="rect">
            <a:avLst/>
          </a:prstGeom>
          <a:noFill/>
          <a:ln>
            <a:noFill/>
          </a:ln>
        </p:spPr>
      </p:pic>
      <p:pic>
        <p:nvPicPr>
          <p:cNvPr id="965" name="Google Shape;965;p95"/>
          <p:cNvPicPr preferRelativeResize="0"/>
          <p:nvPr/>
        </p:nvPicPr>
        <p:blipFill rotWithShape="1">
          <a:blip r:embed="rId7">
            <a:alphaModFix/>
          </a:blip>
          <a:srcRect b="0" l="0" r="0" t="0"/>
          <a:stretch/>
        </p:blipFill>
        <p:spPr>
          <a:xfrm>
            <a:off x="4379827" y="3861140"/>
            <a:ext cx="829450" cy="1267873"/>
          </a:xfrm>
          <a:prstGeom prst="rect">
            <a:avLst/>
          </a:prstGeom>
          <a:noFill/>
          <a:ln>
            <a:noFill/>
          </a:ln>
        </p:spPr>
      </p:pic>
      <p:pic>
        <p:nvPicPr>
          <p:cNvPr id="966" name="Google Shape;966;p95"/>
          <p:cNvPicPr preferRelativeResize="0"/>
          <p:nvPr/>
        </p:nvPicPr>
        <p:blipFill rotWithShape="1">
          <a:blip r:embed="rId8">
            <a:alphaModFix/>
          </a:blip>
          <a:srcRect b="0" l="0" r="0" t="0"/>
          <a:stretch/>
        </p:blipFill>
        <p:spPr>
          <a:xfrm>
            <a:off x="2920130" y="3825592"/>
            <a:ext cx="1030887" cy="1333045"/>
          </a:xfrm>
          <a:prstGeom prst="rect">
            <a:avLst/>
          </a:prstGeom>
          <a:noFill/>
          <a:ln>
            <a:noFill/>
          </a:ln>
        </p:spPr>
      </p:pic>
      <p:pic>
        <p:nvPicPr>
          <p:cNvPr id="967" name="Google Shape;967;p95"/>
          <p:cNvPicPr preferRelativeResize="0"/>
          <p:nvPr/>
        </p:nvPicPr>
        <p:blipFill rotWithShape="1">
          <a:blip r:embed="rId9">
            <a:alphaModFix/>
          </a:blip>
          <a:srcRect b="0" l="0" r="0" t="0"/>
          <a:stretch/>
        </p:blipFill>
        <p:spPr>
          <a:xfrm>
            <a:off x="1648446" y="3861140"/>
            <a:ext cx="918321" cy="1261950"/>
          </a:xfrm>
          <a:prstGeom prst="rect">
            <a:avLst/>
          </a:prstGeom>
          <a:noFill/>
          <a:ln>
            <a:noFill/>
          </a:ln>
        </p:spPr>
      </p:pic>
      <p:pic>
        <p:nvPicPr>
          <p:cNvPr id="968" name="Google Shape;968;p95"/>
          <p:cNvPicPr preferRelativeResize="0"/>
          <p:nvPr/>
        </p:nvPicPr>
        <p:blipFill rotWithShape="1">
          <a:blip r:embed="rId10">
            <a:alphaModFix/>
          </a:blip>
          <a:srcRect b="0" l="0" r="0" t="0"/>
          <a:stretch/>
        </p:blipFill>
        <p:spPr>
          <a:xfrm>
            <a:off x="481939" y="3803711"/>
            <a:ext cx="799826" cy="1321195"/>
          </a:xfrm>
          <a:prstGeom prst="rect">
            <a:avLst/>
          </a:prstGeom>
          <a:noFill/>
          <a:ln>
            <a:noFill/>
          </a:ln>
        </p:spPr>
      </p:pic>
      <p:pic>
        <p:nvPicPr>
          <p:cNvPr id="969" name="Google Shape;969;p95"/>
          <p:cNvPicPr preferRelativeResize="0"/>
          <p:nvPr/>
        </p:nvPicPr>
        <p:blipFill rotWithShape="1">
          <a:blip r:embed="rId11">
            <a:alphaModFix/>
          </a:blip>
          <a:srcRect b="0" l="0" r="0" t="0"/>
          <a:stretch/>
        </p:blipFill>
        <p:spPr>
          <a:xfrm>
            <a:off x="9574062" y="2163611"/>
            <a:ext cx="1010804" cy="1247375"/>
          </a:xfrm>
          <a:prstGeom prst="rect">
            <a:avLst/>
          </a:prstGeom>
          <a:noFill/>
          <a:ln>
            <a:noFill/>
          </a:ln>
        </p:spPr>
      </p:pic>
      <p:pic>
        <p:nvPicPr>
          <p:cNvPr id="970" name="Google Shape;970;p95"/>
          <p:cNvPicPr preferRelativeResize="0"/>
          <p:nvPr/>
        </p:nvPicPr>
        <p:blipFill rotWithShape="1">
          <a:blip r:embed="rId12">
            <a:alphaModFix/>
          </a:blip>
          <a:srcRect b="0" l="0" r="0" t="0"/>
          <a:stretch/>
        </p:blipFill>
        <p:spPr>
          <a:xfrm>
            <a:off x="8392256" y="2148157"/>
            <a:ext cx="702615" cy="1266443"/>
          </a:xfrm>
          <a:prstGeom prst="rect">
            <a:avLst/>
          </a:prstGeom>
          <a:noFill/>
          <a:ln>
            <a:noFill/>
          </a:ln>
        </p:spPr>
      </p:pic>
      <p:pic>
        <p:nvPicPr>
          <p:cNvPr id="971" name="Google Shape;971;p95"/>
          <p:cNvPicPr preferRelativeResize="0"/>
          <p:nvPr/>
        </p:nvPicPr>
        <p:blipFill rotWithShape="1">
          <a:blip r:embed="rId13">
            <a:alphaModFix/>
          </a:blip>
          <a:srcRect b="0" l="0" r="0" t="0"/>
          <a:stretch/>
        </p:blipFill>
        <p:spPr>
          <a:xfrm>
            <a:off x="6980328" y="2030989"/>
            <a:ext cx="820113" cy="1379997"/>
          </a:xfrm>
          <a:prstGeom prst="rect">
            <a:avLst/>
          </a:prstGeom>
          <a:noFill/>
          <a:ln>
            <a:noFill/>
          </a:ln>
        </p:spPr>
      </p:pic>
      <p:pic>
        <p:nvPicPr>
          <p:cNvPr id="972" name="Google Shape;972;p95"/>
          <p:cNvPicPr preferRelativeResize="0"/>
          <p:nvPr/>
        </p:nvPicPr>
        <p:blipFill rotWithShape="1">
          <a:blip r:embed="rId14">
            <a:alphaModFix/>
          </a:blip>
          <a:srcRect b="0" l="0" r="0" t="0"/>
          <a:stretch/>
        </p:blipFill>
        <p:spPr>
          <a:xfrm>
            <a:off x="5767035" y="2205461"/>
            <a:ext cx="675409" cy="1232327"/>
          </a:xfrm>
          <a:prstGeom prst="rect">
            <a:avLst/>
          </a:prstGeom>
          <a:noFill/>
          <a:ln>
            <a:noFill/>
          </a:ln>
        </p:spPr>
      </p:pic>
      <p:pic>
        <p:nvPicPr>
          <p:cNvPr id="973" name="Google Shape;973;p95"/>
          <p:cNvPicPr preferRelativeResize="0"/>
          <p:nvPr/>
        </p:nvPicPr>
        <p:blipFill rotWithShape="1">
          <a:blip r:embed="rId15">
            <a:alphaModFix/>
          </a:blip>
          <a:srcRect b="0" l="0" r="0" t="0"/>
          <a:stretch/>
        </p:blipFill>
        <p:spPr>
          <a:xfrm>
            <a:off x="2978945" y="2086968"/>
            <a:ext cx="847224" cy="1350818"/>
          </a:xfrm>
          <a:prstGeom prst="rect">
            <a:avLst/>
          </a:prstGeom>
          <a:noFill/>
          <a:ln>
            <a:noFill/>
          </a:ln>
        </p:spPr>
      </p:pic>
      <p:pic>
        <p:nvPicPr>
          <p:cNvPr id="974" name="Google Shape;974;p95"/>
          <p:cNvPicPr preferRelativeResize="0"/>
          <p:nvPr/>
        </p:nvPicPr>
        <p:blipFill rotWithShape="1">
          <a:blip r:embed="rId16">
            <a:alphaModFix/>
          </a:blip>
          <a:srcRect b="0" l="0" r="0" t="0"/>
          <a:stretch/>
        </p:blipFill>
        <p:spPr>
          <a:xfrm>
            <a:off x="1695572" y="2139834"/>
            <a:ext cx="774233" cy="1276050"/>
          </a:xfrm>
          <a:prstGeom prst="rect">
            <a:avLst/>
          </a:prstGeom>
          <a:noFill/>
          <a:ln>
            <a:noFill/>
          </a:ln>
        </p:spPr>
      </p:pic>
      <p:pic>
        <p:nvPicPr>
          <p:cNvPr id="975" name="Google Shape;975;p95"/>
          <p:cNvPicPr preferRelativeResize="0"/>
          <p:nvPr/>
        </p:nvPicPr>
        <p:blipFill rotWithShape="1">
          <a:blip r:embed="rId17">
            <a:alphaModFix/>
          </a:blip>
          <a:srcRect b="0" l="0" r="0" t="0"/>
          <a:stretch/>
        </p:blipFill>
        <p:spPr>
          <a:xfrm>
            <a:off x="464457" y="2083200"/>
            <a:ext cx="757028" cy="1348455"/>
          </a:xfrm>
          <a:prstGeom prst="rect">
            <a:avLst/>
          </a:prstGeom>
          <a:noFill/>
          <a:ln>
            <a:noFill/>
          </a:ln>
        </p:spPr>
      </p:pic>
      <p:sp>
        <p:nvSpPr>
          <p:cNvPr id="976" name="Google Shape;976;p95"/>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Characters - individuals</a:t>
            </a:r>
            <a:endParaRPr/>
          </a:p>
        </p:txBody>
      </p:sp>
      <p:sp>
        <p:nvSpPr>
          <p:cNvPr id="977" name="Google Shape;977;p95"/>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978" name="Google Shape;978;p95"/>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Characters should be used sparingly to add visual interest, curiosity, and joy to layouts. </a:t>
            </a:r>
            <a:endParaRPr/>
          </a:p>
        </p:txBody>
      </p:sp>
      <p:pic>
        <p:nvPicPr>
          <p:cNvPr id="979" name="Google Shape;979;p95"/>
          <p:cNvPicPr preferRelativeResize="0"/>
          <p:nvPr/>
        </p:nvPicPr>
        <p:blipFill rotWithShape="1">
          <a:blip r:embed="rId18">
            <a:alphaModFix/>
          </a:blip>
          <a:srcRect b="0" l="0" r="0" t="0"/>
          <a:stretch/>
        </p:blipFill>
        <p:spPr>
          <a:xfrm>
            <a:off x="4219244" y="2101666"/>
            <a:ext cx="894622" cy="1333045"/>
          </a:xfrm>
          <a:prstGeom prst="rect">
            <a:avLst/>
          </a:prstGeom>
          <a:noFill/>
          <a:ln>
            <a:noFill/>
          </a:ln>
        </p:spPr>
      </p:pic>
      <p:pic>
        <p:nvPicPr>
          <p:cNvPr id="980" name="Google Shape;980;p95"/>
          <p:cNvPicPr preferRelativeResize="0"/>
          <p:nvPr/>
        </p:nvPicPr>
        <p:blipFill rotWithShape="1">
          <a:blip r:embed="rId19">
            <a:alphaModFix/>
          </a:blip>
          <a:srcRect b="0" l="0" r="0" t="0"/>
          <a:stretch/>
        </p:blipFill>
        <p:spPr>
          <a:xfrm>
            <a:off x="5685416" y="3817886"/>
            <a:ext cx="757028" cy="1348455"/>
          </a:xfrm>
          <a:prstGeom prst="rect">
            <a:avLst/>
          </a:prstGeom>
          <a:noFill/>
          <a:ln>
            <a:noFill/>
          </a:ln>
        </p:spPr>
      </p:pic>
      <p:pic>
        <p:nvPicPr>
          <p:cNvPr id="981" name="Google Shape;981;p95"/>
          <p:cNvPicPr preferRelativeResize="0"/>
          <p:nvPr/>
        </p:nvPicPr>
        <p:blipFill rotWithShape="1">
          <a:blip r:embed="rId20">
            <a:alphaModFix/>
          </a:blip>
          <a:srcRect b="0" l="0" r="0" t="0"/>
          <a:stretch/>
        </p:blipFill>
        <p:spPr>
          <a:xfrm>
            <a:off x="11064057" y="2395702"/>
            <a:ext cx="503107" cy="650570"/>
          </a:xfrm>
          <a:prstGeom prst="rect">
            <a:avLst/>
          </a:prstGeom>
          <a:noFill/>
          <a:ln>
            <a:noFill/>
          </a:ln>
        </p:spPr>
      </p:pic>
      <p:sp>
        <p:nvSpPr>
          <p:cNvPr id="982" name="Google Shape;982;p95"/>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grpSp>
        <p:nvGrpSpPr>
          <p:cNvPr id="988" name="Google Shape;988;p96"/>
          <p:cNvGrpSpPr/>
          <p:nvPr/>
        </p:nvGrpSpPr>
        <p:grpSpPr>
          <a:xfrm>
            <a:off x="3395181" y="4397158"/>
            <a:ext cx="1724126" cy="1491115"/>
            <a:chOff x="3395181" y="4155662"/>
            <a:chExt cx="1724126" cy="1491115"/>
          </a:xfrm>
        </p:grpSpPr>
        <p:pic>
          <p:nvPicPr>
            <p:cNvPr id="989" name="Google Shape;989;p96"/>
            <p:cNvPicPr preferRelativeResize="0"/>
            <p:nvPr/>
          </p:nvPicPr>
          <p:blipFill rotWithShape="1">
            <a:blip r:embed="rId3">
              <a:alphaModFix/>
            </a:blip>
            <a:srcRect b="0" l="0" r="0" t="0"/>
            <a:stretch/>
          </p:blipFill>
          <p:spPr>
            <a:xfrm>
              <a:off x="3395181" y="4512800"/>
              <a:ext cx="918913" cy="1133977"/>
            </a:xfrm>
            <a:prstGeom prst="rect">
              <a:avLst/>
            </a:prstGeom>
            <a:noFill/>
            <a:ln>
              <a:noFill/>
            </a:ln>
          </p:spPr>
        </p:pic>
        <p:pic>
          <p:nvPicPr>
            <p:cNvPr id="990" name="Google Shape;990;p96"/>
            <p:cNvPicPr preferRelativeResize="0"/>
            <p:nvPr/>
          </p:nvPicPr>
          <p:blipFill rotWithShape="1">
            <a:blip r:embed="rId4">
              <a:alphaModFix/>
            </a:blip>
            <a:srcRect b="0" l="0" r="0" t="0"/>
            <a:stretch/>
          </p:blipFill>
          <p:spPr>
            <a:xfrm>
              <a:off x="4302062" y="4155662"/>
              <a:ext cx="817245" cy="1491115"/>
            </a:xfrm>
            <a:prstGeom prst="rect">
              <a:avLst/>
            </a:prstGeom>
            <a:noFill/>
            <a:ln>
              <a:noFill/>
            </a:ln>
          </p:spPr>
        </p:pic>
      </p:grpSp>
      <p:sp>
        <p:nvSpPr>
          <p:cNvPr id="991" name="Google Shape;991;p96"/>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Characters - vignettes</a:t>
            </a:r>
            <a:endParaRPr/>
          </a:p>
        </p:txBody>
      </p:sp>
      <p:sp>
        <p:nvSpPr>
          <p:cNvPr id="992" name="Google Shape;992;p96"/>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993" name="Google Shape;993;p96"/>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Characters should be used sparingly to add visual interest, curiosity, and joy to layouts. </a:t>
            </a:r>
            <a:endParaRPr/>
          </a:p>
          <a:p>
            <a:pPr indent="0" lvl="0" marL="0" rtl="0" algn="l">
              <a:lnSpc>
                <a:spcPct val="120000"/>
              </a:lnSpc>
              <a:spcBef>
                <a:spcPts val="400"/>
              </a:spcBef>
              <a:spcAft>
                <a:spcPts val="0"/>
              </a:spcAft>
              <a:buClr>
                <a:srgbClr val="7F7F7F"/>
              </a:buClr>
              <a:buSzPts val="1600"/>
              <a:buNone/>
            </a:pPr>
            <a:r>
              <a:t/>
            </a:r>
            <a:endParaRPr/>
          </a:p>
        </p:txBody>
      </p:sp>
      <p:grpSp>
        <p:nvGrpSpPr>
          <p:cNvPr id="994" name="Google Shape;994;p96"/>
          <p:cNvGrpSpPr/>
          <p:nvPr/>
        </p:nvGrpSpPr>
        <p:grpSpPr>
          <a:xfrm>
            <a:off x="1356935" y="1956387"/>
            <a:ext cx="2413322" cy="1894613"/>
            <a:chOff x="1356935" y="1956387"/>
            <a:chExt cx="2413322" cy="1894613"/>
          </a:xfrm>
        </p:grpSpPr>
        <p:pic>
          <p:nvPicPr>
            <p:cNvPr id="995" name="Google Shape;995;p96"/>
            <p:cNvPicPr preferRelativeResize="0"/>
            <p:nvPr/>
          </p:nvPicPr>
          <p:blipFill rotWithShape="1">
            <a:blip r:embed="rId5">
              <a:alphaModFix/>
            </a:blip>
            <a:srcRect b="0" l="0" r="0" t="0"/>
            <a:stretch/>
          </p:blipFill>
          <p:spPr>
            <a:xfrm>
              <a:off x="1356935" y="2092488"/>
              <a:ext cx="1064570" cy="1758512"/>
            </a:xfrm>
            <a:prstGeom prst="rect">
              <a:avLst/>
            </a:prstGeom>
            <a:noFill/>
            <a:ln>
              <a:noFill/>
            </a:ln>
          </p:spPr>
        </p:pic>
        <p:pic>
          <p:nvPicPr>
            <p:cNvPr id="996" name="Google Shape;996;p96"/>
            <p:cNvPicPr preferRelativeResize="0"/>
            <p:nvPr/>
          </p:nvPicPr>
          <p:blipFill rotWithShape="1">
            <a:blip r:embed="rId6">
              <a:alphaModFix/>
            </a:blip>
            <a:srcRect b="0" l="0" r="0" t="0"/>
            <a:stretch/>
          </p:blipFill>
          <p:spPr>
            <a:xfrm>
              <a:off x="2178224" y="2447345"/>
              <a:ext cx="851656" cy="1403655"/>
            </a:xfrm>
            <a:prstGeom prst="rect">
              <a:avLst/>
            </a:prstGeom>
            <a:noFill/>
            <a:ln>
              <a:noFill/>
            </a:ln>
          </p:spPr>
        </p:pic>
        <p:pic>
          <p:nvPicPr>
            <p:cNvPr id="997" name="Google Shape;997;p96"/>
            <p:cNvPicPr preferRelativeResize="0"/>
            <p:nvPr/>
          </p:nvPicPr>
          <p:blipFill rotWithShape="1">
            <a:blip r:embed="rId7">
              <a:alphaModFix/>
            </a:blip>
            <a:srcRect b="0" l="0" r="0" t="0"/>
            <a:stretch/>
          </p:blipFill>
          <p:spPr>
            <a:xfrm>
              <a:off x="3013229" y="2502545"/>
              <a:ext cx="757028" cy="1348455"/>
            </a:xfrm>
            <a:prstGeom prst="rect">
              <a:avLst/>
            </a:prstGeom>
            <a:noFill/>
            <a:ln>
              <a:noFill/>
            </a:ln>
          </p:spPr>
        </p:pic>
        <p:pic>
          <p:nvPicPr>
            <p:cNvPr id="998" name="Google Shape;998;p96"/>
            <p:cNvPicPr preferRelativeResize="0"/>
            <p:nvPr/>
          </p:nvPicPr>
          <p:blipFill rotWithShape="1">
            <a:blip r:embed="rId8">
              <a:alphaModFix/>
            </a:blip>
            <a:srcRect b="0" l="0" r="0" t="0"/>
            <a:stretch/>
          </p:blipFill>
          <p:spPr>
            <a:xfrm>
              <a:off x="2396007" y="1956387"/>
              <a:ext cx="415791" cy="537661"/>
            </a:xfrm>
            <a:prstGeom prst="rect">
              <a:avLst/>
            </a:prstGeom>
            <a:noFill/>
            <a:ln>
              <a:noFill/>
            </a:ln>
          </p:spPr>
        </p:pic>
      </p:grpSp>
      <p:grpSp>
        <p:nvGrpSpPr>
          <p:cNvPr id="999" name="Google Shape;999;p96"/>
          <p:cNvGrpSpPr/>
          <p:nvPr/>
        </p:nvGrpSpPr>
        <p:grpSpPr>
          <a:xfrm>
            <a:off x="5013306" y="2211372"/>
            <a:ext cx="1967022" cy="1620931"/>
            <a:chOff x="5013306" y="2211372"/>
            <a:chExt cx="1967022" cy="1620931"/>
          </a:xfrm>
        </p:grpSpPr>
        <p:pic>
          <p:nvPicPr>
            <p:cNvPr id="1000" name="Google Shape;1000;p96"/>
            <p:cNvPicPr preferRelativeResize="0"/>
            <p:nvPr/>
          </p:nvPicPr>
          <p:blipFill rotWithShape="1">
            <a:blip r:embed="rId9">
              <a:alphaModFix/>
            </a:blip>
            <a:srcRect b="0" l="0" r="0" t="0"/>
            <a:stretch/>
          </p:blipFill>
          <p:spPr>
            <a:xfrm>
              <a:off x="5732953" y="2211372"/>
              <a:ext cx="1247375" cy="1612985"/>
            </a:xfrm>
            <a:prstGeom prst="rect">
              <a:avLst/>
            </a:prstGeom>
            <a:noFill/>
            <a:ln>
              <a:noFill/>
            </a:ln>
          </p:spPr>
        </p:pic>
        <p:pic>
          <p:nvPicPr>
            <p:cNvPr id="1001" name="Google Shape;1001;p96"/>
            <p:cNvPicPr preferRelativeResize="0"/>
            <p:nvPr/>
          </p:nvPicPr>
          <p:blipFill rotWithShape="1">
            <a:blip r:embed="rId10">
              <a:alphaModFix/>
            </a:blip>
            <a:srcRect b="0" l="0" r="0" t="0"/>
            <a:stretch/>
          </p:blipFill>
          <p:spPr>
            <a:xfrm>
              <a:off x="5013306" y="2452306"/>
              <a:ext cx="820113" cy="1379997"/>
            </a:xfrm>
            <a:prstGeom prst="rect">
              <a:avLst/>
            </a:prstGeom>
            <a:noFill/>
            <a:ln>
              <a:noFill/>
            </a:ln>
          </p:spPr>
        </p:pic>
      </p:grpSp>
      <p:grpSp>
        <p:nvGrpSpPr>
          <p:cNvPr id="1002" name="Google Shape;1002;p96"/>
          <p:cNvGrpSpPr/>
          <p:nvPr/>
        </p:nvGrpSpPr>
        <p:grpSpPr>
          <a:xfrm>
            <a:off x="8316093" y="2192370"/>
            <a:ext cx="1849524" cy="1679656"/>
            <a:chOff x="8316093" y="2192370"/>
            <a:chExt cx="1849524" cy="1679656"/>
          </a:xfrm>
        </p:grpSpPr>
        <p:pic>
          <p:nvPicPr>
            <p:cNvPr id="1003" name="Google Shape;1003;p96"/>
            <p:cNvPicPr preferRelativeResize="0"/>
            <p:nvPr/>
          </p:nvPicPr>
          <p:blipFill rotWithShape="1">
            <a:blip r:embed="rId11">
              <a:alphaModFix/>
            </a:blip>
            <a:srcRect b="0" l="0" r="0" t="0"/>
            <a:stretch/>
          </p:blipFill>
          <p:spPr>
            <a:xfrm>
              <a:off x="8316093" y="2192370"/>
              <a:ext cx="1222284" cy="1679656"/>
            </a:xfrm>
            <a:prstGeom prst="rect">
              <a:avLst/>
            </a:prstGeom>
            <a:noFill/>
            <a:ln>
              <a:noFill/>
            </a:ln>
          </p:spPr>
        </p:pic>
        <p:pic>
          <p:nvPicPr>
            <p:cNvPr id="1004" name="Google Shape;1004;p96"/>
            <p:cNvPicPr preferRelativeResize="0"/>
            <p:nvPr/>
          </p:nvPicPr>
          <p:blipFill rotWithShape="1">
            <a:blip r:embed="rId12">
              <a:alphaModFix/>
            </a:blip>
            <a:srcRect b="0" l="0" r="0" t="0"/>
            <a:stretch/>
          </p:blipFill>
          <p:spPr>
            <a:xfrm>
              <a:off x="9463002" y="2605583"/>
              <a:ext cx="702615" cy="1266443"/>
            </a:xfrm>
            <a:prstGeom prst="rect">
              <a:avLst/>
            </a:prstGeom>
            <a:noFill/>
            <a:ln>
              <a:noFill/>
            </a:ln>
          </p:spPr>
        </p:pic>
      </p:grpSp>
      <p:grpSp>
        <p:nvGrpSpPr>
          <p:cNvPr id="1005" name="Google Shape;1005;p96"/>
          <p:cNvGrpSpPr/>
          <p:nvPr/>
        </p:nvGrpSpPr>
        <p:grpSpPr>
          <a:xfrm>
            <a:off x="6356640" y="3946176"/>
            <a:ext cx="1897612" cy="2006720"/>
            <a:chOff x="6207451" y="3704680"/>
            <a:chExt cx="1897612" cy="2006720"/>
          </a:xfrm>
        </p:grpSpPr>
        <p:pic>
          <p:nvPicPr>
            <p:cNvPr id="1006" name="Google Shape;1006;p96"/>
            <p:cNvPicPr preferRelativeResize="0"/>
            <p:nvPr/>
          </p:nvPicPr>
          <p:blipFill rotWithShape="1">
            <a:blip r:embed="rId13">
              <a:alphaModFix/>
            </a:blip>
            <a:srcRect b="0" l="0" r="0" t="0"/>
            <a:stretch/>
          </p:blipFill>
          <p:spPr>
            <a:xfrm>
              <a:off x="6207451" y="4289686"/>
              <a:ext cx="772877" cy="1421714"/>
            </a:xfrm>
            <a:prstGeom prst="rect">
              <a:avLst/>
            </a:prstGeom>
            <a:noFill/>
            <a:ln>
              <a:noFill/>
            </a:ln>
          </p:spPr>
        </p:pic>
        <p:pic>
          <p:nvPicPr>
            <p:cNvPr id="1007" name="Google Shape;1007;p96"/>
            <p:cNvPicPr preferRelativeResize="0"/>
            <p:nvPr/>
          </p:nvPicPr>
          <p:blipFill rotWithShape="1">
            <a:blip r:embed="rId14">
              <a:alphaModFix/>
            </a:blip>
            <a:srcRect b="0" l="0" r="0" t="0"/>
            <a:stretch/>
          </p:blipFill>
          <p:spPr>
            <a:xfrm>
              <a:off x="7205702" y="3704680"/>
              <a:ext cx="899361" cy="1942096"/>
            </a:xfrm>
            <a:prstGeom prst="rect">
              <a:avLst/>
            </a:prstGeom>
            <a:noFill/>
            <a:ln>
              <a:noFill/>
            </a:ln>
          </p:spPr>
        </p:pic>
      </p:grpSp>
      <p:sp>
        <p:nvSpPr>
          <p:cNvPr id="1008" name="Google Shape;1008;p96"/>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52"/>
          <p:cNvSpPr txBox="1"/>
          <p:nvPr>
            <p:ph idx="12" type="sldNum"/>
          </p:nvPr>
        </p:nvSpPr>
        <p:spPr>
          <a:xfrm>
            <a:off x="11267601" y="6245583"/>
            <a:ext cx="459941" cy="365125"/>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402" name="Google Shape;402;p52"/>
          <p:cNvSpPr txBox="1"/>
          <p:nvPr>
            <p:ph type="title"/>
          </p:nvPr>
        </p:nvSpPr>
        <p:spPr>
          <a:xfrm>
            <a:off x="463325" y="673223"/>
            <a:ext cx="5204400" cy="13386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ExploreK12</a:t>
            </a:r>
            <a:r>
              <a:rPr lang="en-US"/>
              <a:t> Math Grants: Our Classroom Journey</a:t>
            </a:r>
            <a:endParaRPr/>
          </a:p>
        </p:txBody>
      </p:sp>
      <p:sp>
        <p:nvSpPr>
          <p:cNvPr id="403" name="Google Shape;403;p52"/>
          <p:cNvSpPr txBox="1"/>
          <p:nvPr>
            <p:ph idx="2" type="body"/>
          </p:nvPr>
        </p:nvSpPr>
        <p:spPr>
          <a:xfrm>
            <a:off x="459575" y="2504425"/>
            <a:ext cx="5211900" cy="3299100"/>
          </a:xfrm>
          <a:prstGeom prst="rect">
            <a:avLst/>
          </a:prstGeom>
          <a:noFill/>
          <a:ln>
            <a:noFill/>
          </a:ln>
        </p:spPr>
        <p:txBody>
          <a:bodyPr anchorCtr="0" anchor="t" bIns="0" lIns="0" spcFirstLastPara="1" rIns="182875" wrap="square" tIns="0">
            <a:noAutofit/>
          </a:bodyPr>
          <a:lstStyle/>
          <a:p>
            <a:pPr indent="-323850" lvl="0" marL="457200" rtl="0" algn="l">
              <a:lnSpc>
                <a:spcPct val="120000"/>
              </a:lnSpc>
              <a:spcBef>
                <a:spcPts val="400"/>
              </a:spcBef>
              <a:spcAft>
                <a:spcPts val="0"/>
              </a:spcAft>
              <a:buSzPts val="1500"/>
              <a:buChar char="●"/>
            </a:pPr>
            <a:r>
              <a:rPr b="0" lang="en-US" sz="1500"/>
              <a:t>Student confidence boosted</a:t>
            </a:r>
            <a:endParaRPr b="0" sz="1500"/>
          </a:p>
          <a:p>
            <a:pPr indent="-323850" lvl="0" marL="457200" rtl="0" algn="l">
              <a:lnSpc>
                <a:spcPct val="120000"/>
              </a:lnSpc>
              <a:spcBef>
                <a:spcPts val="0"/>
              </a:spcBef>
              <a:spcAft>
                <a:spcPts val="0"/>
              </a:spcAft>
              <a:buSzPts val="1500"/>
              <a:buChar char="●"/>
            </a:pPr>
            <a:r>
              <a:rPr b="0" lang="en-US" sz="1500"/>
              <a:t>Engagement and motivation increased</a:t>
            </a:r>
            <a:endParaRPr b="0" sz="1500"/>
          </a:p>
          <a:p>
            <a:pPr indent="-323850" lvl="0" marL="457200" rtl="0" algn="l">
              <a:lnSpc>
                <a:spcPct val="120000"/>
              </a:lnSpc>
              <a:spcBef>
                <a:spcPts val="0"/>
              </a:spcBef>
              <a:spcAft>
                <a:spcPts val="0"/>
              </a:spcAft>
              <a:buSzPts val="1500"/>
              <a:buChar char="●"/>
            </a:pPr>
            <a:r>
              <a:rPr b="0" lang="en-US" sz="1500"/>
              <a:t>Ease of use and classroom management strategies</a:t>
            </a:r>
            <a:endParaRPr b="0" sz="1500"/>
          </a:p>
          <a:p>
            <a:pPr indent="-323850" lvl="0" marL="457200" rtl="0" algn="l">
              <a:lnSpc>
                <a:spcPct val="120000"/>
              </a:lnSpc>
              <a:spcBef>
                <a:spcPts val="0"/>
              </a:spcBef>
              <a:spcAft>
                <a:spcPts val="0"/>
              </a:spcAft>
              <a:buSzPts val="1500"/>
              <a:buChar char="●"/>
            </a:pPr>
            <a:r>
              <a:rPr b="0" lang="en-US" sz="1500"/>
              <a:t>Information gained from reports</a:t>
            </a:r>
            <a:endParaRPr b="0" sz="1500"/>
          </a:p>
          <a:p>
            <a:pPr indent="-323850" lvl="0" marL="457200" rtl="0" algn="l">
              <a:lnSpc>
                <a:spcPct val="120000"/>
              </a:lnSpc>
              <a:spcBef>
                <a:spcPts val="0"/>
              </a:spcBef>
              <a:spcAft>
                <a:spcPts val="0"/>
              </a:spcAft>
              <a:buSzPts val="1500"/>
              <a:buChar char="●"/>
            </a:pPr>
            <a:r>
              <a:rPr b="0" lang="en-US" sz="1500"/>
              <a:t>Alignment to instructional goals</a:t>
            </a:r>
            <a:endParaRPr b="0" sz="1500"/>
          </a:p>
          <a:p>
            <a:pPr indent="-323850" lvl="0" marL="457200" rtl="0" algn="l">
              <a:lnSpc>
                <a:spcPct val="120000"/>
              </a:lnSpc>
              <a:spcBef>
                <a:spcPts val="0"/>
              </a:spcBef>
              <a:spcAft>
                <a:spcPts val="0"/>
              </a:spcAft>
              <a:buSzPts val="1500"/>
              <a:buChar char="●"/>
            </a:pPr>
            <a:r>
              <a:rPr b="0" lang="en-US" sz="1500"/>
              <a:t>Individual and whole class success stories</a:t>
            </a:r>
            <a:endParaRPr b="0" sz="1500"/>
          </a:p>
          <a:p>
            <a:pPr indent="-323850" lvl="0" marL="457200" rtl="0" algn="l">
              <a:lnSpc>
                <a:spcPct val="120000"/>
              </a:lnSpc>
              <a:spcBef>
                <a:spcPts val="0"/>
              </a:spcBef>
              <a:spcAft>
                <a:spcPts val="0"/>
              </a:spcAft>
              <a:buSzPts val="1500"/>
              <a:buChar char="●"/>
            </a:pPr>
            <a:r>
              <a:rPr b="0" lang="en-US" sz="1500"/>
              <a:t>Student quotes and anecdotes</a:t>
            </a:r>
            <a:endParaRPr b="0" sz="1500"/>
          </a:p>
          <a:p>
            <a:pPr indent="-323850" lvl="0" marL="457200" rtl="0" algn="l">
              <a:lnSpc>
                <a:spcPct val="120000"/>
              </a:lnSpc>
              <a:spcBef>
                <a:spcPts val="0"/>
              </a:spcBef>
              <a:spcAft>
                <a:spcPts val="0"/>
              </a:spcAft>
              <a:buSzPts val="1500"/>
              <a:buChar char="●"/>
            </a:pPr>
            <a:r>
              <a:rPr b="0" lang="en-US" sz="1500"/>
              <a:t>Screenshots of data and photos showing student engagement</a:t>
            </a:r>
            <a:endParaRPr b="0" sz="1500"/>
          </a:p>
          <a:p>
            <a:pPr indent="-323850" lvl="0" marL="457200" rtl="0" algn="l">
              <a:lnSpc>
                <a:spcPct val="120000"/>
              </a:lnSpc>
              <a:spcBef>
                <a:spcPts val="0"/>
              </a:spcBef>
              <a:spcAft>
                <a:spcPts val="0"/>
              </a:spcAft>
              <a:buSzPts val="1500"/>
              <a:buChar char="●"/>
            </a:pPr>
            <a:r>
              <a:rPr b="0" lang="en-US" sz="1500"/>
              <a:t>Positive changes in math class</a:t>
            </a:r>
            <a:endParaRPr b="0" sz="1500"/>
          </a:p>
          <a:p>
            <a:pPr indent="-323850" lvl="0" marL="457200" rtl="0" algn="l">
              <a:lnSpc>
                <a:spcPct val="120000"/>
              </a:lnSpc>
              <a:spcBef>
                <a:spcPts val="0"/>
              </a:spcBef>
              <a:spcAft>
                <a:spcPts val="0"/>
              </a:spcAft>
              <a:buSzPts val="1500"/>
              <a:buChar char="●"/>
            </a:pPr>
            <a:r>
              <a:rPr b="0" lang="en-US" sz="1500"/>
              <a:t>Noticeable results and carryover to other content areas</a:t>
            </a:r>
            <a:endParaRPr b="0" sz="1500"/>
          </a:p>
        </p:txBody>
      </p:sp>
      <p:pic>
        <p:nvPicPr>
          <p:cNvPr descr="A picture containing text, toy, doll, vector graphics&#10;&#10;Description automatically generated" id="404" name="Google Shape;404;p52"/>
          <p:cNvPicPr preferRelativeResize="0"/>
          <p:nvPr/>
        </p:nvPicPr>
        <p:blipFill rotWithShape="1">
          <a:blip r:embed="rId3">
            <a:alphaModFix/>
          </a:blip>
          <a:srcRect b="0" l="0" r="0" t="0"/>
          <a:stretch/>
        </p:blipFill>
        <p:spPr>
          <a:xfrm>
            <a:off x="7121497" y="755881"/>
            <a:ext cx="4146095" cy="5246117"/>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sp>
        <p:nvSpPr>
          <p:cNvPr id="1013" name="Google Shape;1013;p97"/>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Shapes</a:t>
            </a:r>
            <a:endParaRPr/>
          </a:p>
        </p:txBody>
      </p:sp>
      <p:sp>
        <p:nvSpPr>
          <p:cNvPr id="1014" name="Google Shape;1014;p97"/>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015" name="Google Shape;1015;p97"/>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Shapes can be used as backgrounds or containers. Vary their scale and use color sparingly in each grouping.</a:t>
            </a:r>
            <a:endParaRPr/>
          </a:p>
        </p:txBody>
      </p:sp>
      <p:pic>
        <p:nvPicPr>
          <p:cNvPr id="1016" name="Google Shape;1016;p97" title="Shape Graphics-9.png"/>
          <p:cNvPicPr preferRelativeResize="0"/>
          <p:nvPr/>
        </p:nvPicPr>
        <p:blipFill rotWithShape="1">
          <a:blip r:embed="rId3">
            <a:alphaModFix/>
          </a:blip>
          <a:srcRect b="0" l="0" r="0" t="0"/>
          <a:stretch/>
        </p:blipFill>
        <p:spPr>
          <a:xfrm>
            <a:off x="5707743" y="1903060"/>
            <a:ext cx="1701901" cy="1701901"/>
          </a:xfrm>
          <a:prstGeom prst="rect">
            <a:avLst/>
          </a:prstGeom>
          <a:noFill/>
          <a:ln>
            <a:noFill/>
          </a:ln>
        </p:spPr>
      </p:pic>
      <p:pic>
        <p:nvPicPr>
          <p:cNvPr id="1017" name="Google Shape;1017;p97" title="Shape Graphics-15.png"/>
          <p:cNvPicPr preferRelativeResize="0"/>
          <p:nvPr/>
        </p:nvPicPr>
        <p:blipFill rotWithShape="1">
          <a:blip r:embed="rId4">
            <a:alphaModFix/>
          </a:blip>
          <a:srcRect b="179" l="0" r="0" t="179"/>
          <a:stretch/>
        </p:blipFill>
        <p:spPr>
          <a:xfrm>
            <a:off x="3786868" y="1934923"/>
            <a:ext cx="855000" cy="1701900"/>
          </a:xfrm>
          <a:prstGeom prst="rect">
            <a:avLst/>
          </a:prstGeom>
          <a:noFill/>
          <a:ln>
            <a:noFill/>
          </a:ln>
        </p:spPr>
      </p:pic>
      <p:pic>
        <p:nvPicPr>
          <p:cNvPr id="1018" name="Google Shape;1018;p97" title="Shape Graphics-21.png"/>
          <p:cNvPicPr preferRelativeResize="0"/>
          <p:nvPr/>
        </p:nvPicPr>
        <p:blipFill rotWithShape="1">
          <a:blip r:embed="rId5">
            <a:alphaModFix/>
          </a:blip>
          <a:srcRect b="0" l="219" r="209" t="0"/>
          <a:stretch/>
        </p:blipFill>
        <p:spPr>
          <a:xfrm>
            <a:off x="6542190" y="3943075"/>
            <a:ext cx="1869899" cy="1788001"/>
          </a:xfrm>
          <a:prstGeom prst="rect">
            <a:avLst/>
          </a:prstGeom>
          <a:noFill/>
          <a:ln>
            <a:noFill/>
          </a:ln>
        </p:spPr>
      </p:pic>
      <p:pic>
        <p:nvPicPr>
          <p:cNvPr id="1019" name="Google Shape;1019;p97" title="Shape Graphics-27.png"/>
          <p:cNvPicPr preferRelativeResize="0"/>
          <p:nvPr/>
        </p:nvPicPr>
        <p:blipFill rotWithShape="1">
          <a:blip r:embed="rId6">
            <a:alphaModFix/>
          </a:blip>
          <a:srcRect b="0" l="0" r="0" t="0"/>
          <a:stretch/>
        </p:blipFill>
        <p:spPr>
          <a:xfrm>
            <a:off x="863893" y="4006574"/>
            <a:ext cx="1746900" cy="1746900"/>
          </a:xfrm>
          <a:prstGeom prst="rect">
            <a:avLst/>
          </a:prstGeom>
          <a:noFill/>
          <a:ln>
            <a:noFill/>
          </a:ln>
        </p:spPr>
      </p:pic>
      <p:pic>
        <p:nvPicPr>
          <p:cNvPr id="1020" name="Google Shape;1020;p97" title="Shape Graphics-33.png"/>
          <p:cNvPicPr preferRelativeResize="0"/>
          <p:nvPr/>
        </p:nvPicPr>
        <p:blipFill rotWithShape="1">
          <a:blip r:embed="rId7">
            <a:alphaModFix/>
          </a:blip>
          <a:srcRect b="10" l="0" r="0" t="0"/>
          <a:stretch/>
        </p:blipFill>
        <p:spPr>
          <a:xfrm>
            <a:off x="3760613" y="4006574"/>
            <a:ext cx="1796100" cy="1746900"/>
          </a:xfrm>
          <a:prstGeom prst="rect">
            <a:avLst/>
          </a:prstGeom>
          <a:noFill/>
          <a:ln>
            <a:noFill/>
          </a:ln>
        </p:spPr>
      </p:pic>
      <p:pic>
        <p:nvPicPr>
          <p:cNvPr id="1021" name="Google Shape;1021;p97" title="Shape Graphics-39.png"/>
          <p:cNvPicPr preferRelativeResize="0"/>
          <p:nvPr/>
        </p:nvPicPr>
        <p:blipFill rotWithShape="1">
          <a:blip r:embed="rId8">
            <a:alphaModFix/>
          </a:blip>
          <a:srcRect b="159" l="0" r="0" t="159"/>
          <a:stretch/>
        </p:blipFill>
        <p:spPr>
          <a:xfrm>
            <a:off x="8749274" y="1939347"/>
            <a:ext cx="1820099" cy="1575301"/>
          </a:xfrm>
          <a:prstGeom prst="rect">
            <a:avLst/>
          </a:prstGeom>
          <a:noFill/>
          <a:ln>
            <a:noFill/>
          </a:ln>
        </p:spPr>
      </p:pic>
      <p:pic>
        <p:nvPicPr>
          <p:cNvPr id="1022" name="Google Shape;1022;p97" title="Shape Graphics-3.png"/>
          <p:cNvPicPr preferRelativeResize="0"/>
          <p:nvPr/>
        </p:nvPicPr>
        <p:blipFill rotWithShape="1">
          <a:blip r:embed="rId9">
            <a:alphaModFix/>
          </a:blip>
          <a:srcRect b="0" l="0" r="0" t="0"/>
          <a:stretch/>
        </p:blipFill>
        <p:spPr>
          <a:xfrm>
            <a:off x="893974" y="1855122"/>
            <a:ext cx="1749599" cy="1749599"/>
          </a:xfrm>
          <a:prstGeom prst="rect">
            <a:avLst/>
          </a:prstGeom>
          <a:noFill/>
          <a:ln>
            <a:noFill/>
          </a:ln>
        </p:spPr>
      </p:pic>
      <p:pic>
        <p:nvPicPr>
          <p:cNvPr id="1023" name="Google Shape;1023;p97" title="magnifying glass 17.png"/>
          <p:cNvPicPr preferRelativeResize="0"/>
          <p:nvPr/>
        </p:nvPicPr>
        <p:blipFill rotWithShape="1">
          <a:blip r:embed="rId10">
            <a:alphaModFix/>
          </a:blip>
          <a:srcRect b="0" l="0" r="0" t="0"/>
          <a:stretch/>
        </p:blipFill>
        <p:spPr>
          <a:xfrm rot="79">
            <a:off x="9264982" y="3949204"/>
            <a:ext cx="1454612" cy="1904843"/>
          </a:xfrm>
          <a:prstGeom prst="rect">
            <a:avLst/>
          </a:prstGeom>
          <a:noFill/>
          <a:ln>
            <a:noFill/>
          </a:ln>
        </p:spPr>
      </p:pic>
      <p:sp>
        <p:nvSpPr>
          <p:cNvPr id="1024" name="Google Shape;1024;p97"/>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8" name="Shape 1028"/>
        <p:cNvGrpSpPr/>
        <p:nvPr/>
      </p:nvGrpSpPr>
      <p:grpSpPr>
        <a:xfrm>
          <a:off x="0" y="0"/>
          <a:ext cx="0" cy="0"/>
          <a:chOff x="0" y="0"/>
          <a:chExt cx="0" cy="0"/>
        </a:xfrm>
      </p:grpSpPr>
      <p:sp>
        <p:nvSpPr>
          <p:cNvPr id="1029" name="Google Shape;1029;p98"/>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Shapes</a:t>
            </a:r>
            <a:endParaRPr/>
          </a:p>
        </p:txBody>
      </p:sp>
      <p:sp>
        <p:nvSpPr>
          <p:cNvPr id="1030" name="Google Shape;1030;p98"/>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031" name="Google Shape;1031;p98"/>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Shapes can be used as backgrounds or containers. Vary their scale and use color sparingly in each grouping.</a:t>
            </a:r>
            <a:endParaRPr/>
          </a:p>
        </p:txBody>
      </p:sp>
      <p:pic>
        <p:nvPicPr>
          <p:cNvPr id="1032" name="Google Shape;1032;p98" title="Shape Graphics-8.png"/>
          <p:cNvPicPr preferRelativeResize="0"/>
          <p:nvPr/>
        </p:nvPicPr>
        <p:blipFill rotWithShape="1">
          <a:blip r:embed="rId3">
            <a:alphaModFix/>
          </a:blip>
          <a:srcRect b="0" l="0" r="0" t="0"/>
          <a:stretch/>
        </p:blipFill>
        <p:spPr>
          <a:xfrm>
            <a:off x="488243" y="3340681"/>
            <a:ext cx="680107" cy="680107"/>
          </a:xfrm>
          <a:prstGeom prst="rect">
            <a:avLst/>
          </a:prstGeom>
          <a:noFill/>
          <a:ln>
            <a:noFill/>
          </a:ln>
        </p:spPr>
      </p:pic>
      <p:pic>
        <p:nvPicPr>
          <p:cNvPr id="1033" name="Google Shape;1033;p98" title="Shape Graphics-9.png"/>
          <p:cNvPicPr preferRelativeResize="0"/>
          <p:nvPr/>
        </p:nvPicPr>
        <p:blipFill rotWithShape="1">
          <a:blip r:embed="rId4">
            <a:alphaModFix/>
          </a:blip>
          <a:srcRect b="179" l="0" r="0" t="179"/>
          <a:stretch/>
        </p:blipFill>
        <p:spPr>
          <a:xfrm>
            <a:off x="1500472" y="2461281"/>
            <a:ext cx="341672" cy="680107"/>
          </a:xfrm>
          <a:prstGeom prst="rect">
            <a:avLst/>
          </a:prstGeom>
          <a:noFill/>
          <a:ln>
            <a:noFill/>
          </a:ln>
        </p:spPr>
      </p:pic>
      <p:pic>
        <p:nvPicPr>
          <p:cNvPr id="1034" name="Google Shape;1034;p98" title="Shape Graphics-10.png"/>
          <p:cNvPicPr preferRelativeResize="0"/>
          <p:nvPr/>
        </p:nvPicPr>
        <p:blipFill rotWithShape="1">
          <a:blip r:embed="rId5">
            <a:alphaModFix/>
          </a:blip>
          <a:srcRect b="0" l="219" r="209" t="0"/>
          <a:stretch/>
        </p:blipFill>
        <p:spPr>
          <a:xfrm>
            <a:off x="454676" y="5098382"/>
            <a:ext cx="747243" cy="714515"/>
          </a:xfrm>
          <a:prstGeom prst="rect">
            <a:avLst/>
          </a:prstGeom>
          <a:noFill/>
          <a:ln>
            <a:noFill/>
          </a:ln>
        </p:spPr>
      </p:pic>
      <p:pic>
        <p:nvPicPr>
          <p:cNvPr id="1035" name="Google Shape;1035;p98" title="Shape Graphics-11.png"/>
          <p:cNvPicPr preferRelativeResize="0"/>
          <p:nvPr/>
        </p:nvPicPr>
        <p:blipFill rotWithShape="1">
          <a:blip r:embed="rId6">
            <a:alphaModFix/>
          </a:blip>
          <a:srcRect b="0" l="0" r="0" t="0"/>
          <a:stretch/>
        </p:blipFill>
        <p:spPr>
          <a:xfrm>
            <a:off x="479247" y="4210538"/>
            <a:ext cx="698090" cy="698090"/>
          </a:xfrm>
          <a:prstGeom prst="rect">
            <a:avLst/>
          </a:prstGeom>
          <a:noFill/>
          <a:ln>
            <a:noFill/>
          </a:ln>
        </p:spPr>
      </p:pic>
      <p:pic>
        <p:nvPicPr>
          <p:cNvPr id="1036" name="Google Shape;1036;p98" title="Shape Graphics-12.png"/>
          <p:cNvPicPr preferRelativeResize="0"/>
          <p:nvPr/>
        </p:nvPicPr>
        <p:blipFill rotWithShape="1">
          <a:blip r:embed="rId7">
            <a:alphaModFix/>
          </a:blip>
          <a:srcRect b="10" l="0" r="0" t="0"/>
          <a:stretch/>
        </p:blipFill>
        <p:spPr>
          <a:xfrm>
            <a:off x="1312431" y="4220078"/>
            <a:ext cx="717750" cy="698090"/>
          </a:xfrm>
          <a:prstGeom prst="rect">
            <a:avLst/>
          </a:prstGeom>
          <a:noFill/>
          <a:ln>
            <a:noFill/>
          </a:ln>
        </p:spPr>
      </p:pic>
      <p:pic>
        <p:nvPicPr>
          <p:cNvPr id="1037" name="Google Shape;1037;p98" title="Shape Graphics-13.png"/>
          <p:cNvPicPr preferRelativeResize="0"/>
          <p:nvPr/>
        </p:nvPicPr>
        <p:blipFill rotWithShape="1">
          <a:blip r:embed="rId8">
            <a:alphaModFix/>
          </a:blip>
          <a:srcRect b="159" l="0" r="0" t="159"/>
          <a:stretch/>
        </p:blipFill>
        <p:spPr>
          <a:xfrm>
            <a:off x="1307639" y="3365976"/>
            <a:ext cx="727343" cy="629515"/>
          </a:xfrm>
          <a:prstGeom prst="rect">
            <a:avLst/>
          </a:prstGeom>
          <a:noFill/>
          <a:ln>
            <a:noFill/>
          </a:ln>
        </p:spPr>
      </p:pic>
      <p:pic>
        <p:nvPicPr>
          <p:cNvPr id="1038" name="Google Shape;1038;p98" title="Shape Graphics-7.png"/>
          <p:cNvPicPr preferRelativeResize="0"/>
          <p:nvPr/>
        </p:nvPicPr>
        <p:blipFill rotWithShape="1">
          <a:blip r:embed="rId9">
            <a:alphaModFix/>
          </a:blip>
          <a:srcRect b="0" l="0" r="0" t="0"/>
          <a:stretch/>
        </p:blipFill>
        <p:spPr>
          <a:xfrm>
            <a:off x="478705" y="2451751"/>
            <a:ext cx="699168" cy="699168"/>
          </a:xfrm>
          <a:prstGeom prst="rect">
            <a:avLst/>
          </a:prstGeom>
          <a:noFill/>
          <a:ln>
            <a:noFill/>
          </a:ln>
        </p:spPr>
      </p:pic>
      <p:pic>
        <p:nvPicPr>
          <p:cNvPr id="1039" name="Google Shape;1039;p98" title="magnifying glass 2.png"/>
          <p:cNvPicPr preferRelativeResize="0"/>
          <p:nvPr/>
        </p:nvPicPr>
        <p:blipFill rotWithShape="1">
          <a:blip r:embed="rId10">
            <a:alphaModFix/>
          </a:blip>
          <a:srcRect b="0" l="0" r="0" t="0"/>
          <a:stretch/>
        </p:blipFill>
        <p:spPr>
          <a:xfrm rot="83">
            <a:off x="1380673" y="5075036"/>
            <a:ext cx="581287" cy="761206"/>
          </a:xfrm>
          <a:prstGeom prst="rect">
            <a:avLst/>
          </a:prstGeom>
          <a:noFill/>
          <a:ln>
            <a:noFill/>
          </a:ln>
        </p:spPr>
      </p:pic>
      <p:pic>
        <p:nvPicPr>
          <p:cNvPr id="1040" name="Google Shape;1040;p98" title="Shape Graphics-1.png"/>
          <p:cNvPicPr preferRelativeResize="0"/>
          <p:nvPr/>
        </p:nvPicPr>
        <p:blipFill rotWithShape="1">
          <a:blip r:embed="rId11">
            <a:alphaModFix/>
          </a:blip>
          <a:srcRect b="0" l="0" r="0" t="0"/>
          <a:stretch/>
        </p:blipFill>
        <p:spPr>
          <a:xfrm>
            <a:off x="2754388" y="3340681"/>
            <a:ext cx="680107" cy="680107"/>
          </a:xfrm>
          <a:prstGeom prst="rect">
            <a:avLst/>
          </a:prstGeom>
          <a:noFill/>
          <a:ln>
            <a:noFill/>
          </a:ln>
        </p:spPr>
      </p:pic>
      <p:pic>
        <p:nvPicPr>
          <p:cNvPr id="1041" name="Google Shape;1041;p98" title="Shape Graphics-2.png"/>
          <p:cNvPicPr preferRelativeResize="0"/>
          <p:nvPr/>
        </p:nvPicPr>
        <p:blipFill rotWithShape="1">
          <a:blip r:embed="rId12">
            <a:alphaModFix/>
          </a:blip>
          <a:srcRect b="179" l="0" r="0" t="179"/>
          <a:stretch/>
        </p:blipFill>
        <p:spPr>
          <a:xfrm>
            <a:off x="3766617" y="2461281"/>
            <a:ext cx="341672" cy="680107"/>
          </a:xfrm>
          <a:prstGeom prst="rect">
            <a:avLst/>
          </a:prstGeom>
          <a:noFill/>
          <a:ln>
            <a:noFill/>
          </a:ln>
        </p:spPr>
      </p:pic>
      <p:pic>
        <p:nvPicPr>
          <p:cNvPr id="1042" name="Google Shape;1042;p98" title="Shape Graphics-3.png"/>
          <p:cNvPicPr preferRelativeResize="0"/>
          <p:nvPr/>
        </p:nvPicPr>
        <p:blipFill rotWithShape="1">
          <a:blip r:embed="rId13">
            <a:alphaModFix/>
          </a:blip>
          <a:srcRect b="0" l="219" r="209" t="0"/>
          <a:stretch/>
        </p:blipFill>
        <p:spPr>
          <a:xfrm>
            <a:off x="2720820" y="5098382"/>
            <a:ext cx="747243" cy="714515"/>
          </a:xfrm>
          <a:prstGeom prst="rect">
            <a:avLst/>
          </a:prstGeom>
          <a:noFill/>
          <a:ln>
            <a:noFill/>
          </a:ln>
        </p:spPr>
      </p:pic>
      <p:pic>
        <p:nvPicPr>
          <p:cNvPr id="1043" name="Google Shape;1043;p98" title="Shape Graphics-4.png"/>
          <p:cNvPicPr preferRelativeResize="0"/>
          <p:nvPr/>
        </p:nvPicPr>
        <p:blipFill rotWithShape="1">
          <a:blip r:embed="rId14">
            <a:alphaModFix/>
          </a:blip>
          <a:srcRect b="0" l="0" r="0" t="0"/>
          <a:stretch/>
        </p:blipFill>
        <p:spPr>
          <a:xfrm>
            <a:off x="2745391" y="4210538"/>
            <a:ext cx="698090" cy="698090"/>
          </a:xfrm>
          <a:prstGeom prst="rect">
            <a:avLst/>
          </a:prstGeom>
          <a:noFill/>
          <a:ln>
            <a:noFill/>
          </a:ln>
        </p:spPr>
      </p:pic>
      <p:pic>
        <p:nvPicPr>
          <p:cNvPr id="1044" name="Google Shape;1044;p98" title="Shape Graphics-5.png"/>
          <p:cNvPicPr preferRelativeResize="0"/>
          <p:nvPr/>
        </p:nvPicPr>
        <p:blipFill rotWithShape="1">
          <a:blip r:embed="rId15">
            <a:alphaModFix/>
          </a:blip>
          <a:srcRect b="10" l="0" r="0" t="0"/>
          <a:stretch/>
        </p:blipFill>
        <p:spPr>
          <a:xfrm>
            <a:off x="3578575" y="4220078"/>
            <a:ext cx="717750" cy="698090"/>
          </a:xfrm>
          <a:prstGeom prst="rect">
            <a:avLst/>
          </a:prstGeom>
          <a:noFill/>
          <a:ln>
            <a:noFill/>
          </a:ln>
        </p:spPr>
      </p:pic>
      <p:pic>
        <p:nvPicPr>
          <p:cNvPr id="1045" name="Google Shape;1045;p98" title="Shape Graphics-6.png"/>
          <p:cNvPicPr preferRelativeResize="0"/>
          <p:nvPr/>
        </p:nvPicPr>
        <p:blipFill rotWithShape="1">
          <a:blip r:embed="rId16">
            <a:alphaModFix/>
          </a:blip>
          <a:srcRect b="159" l="0" r="0" t="159"/>
          <a:stretch/>
        </p:blipFill>
        <p:spPr>
          <a:xfrm>
            <a:off x="3573783" y="3365976"/>
            <a:ext cx="727343" cy="629515"/>
          </a:xfrm>
          <a:prstGeom prst="rect">
            <a:avLst/>
          </a:prstGeom>
          <a:noFill/>
          <a:ln>
            <a:noFill/>
          </a:ln>
        </p:spPr>
      </p:pic>
      <p:pic>
        <p:nvPicPr>
          <p:cNvPr id="1046" name="Google Shape;1046;p98" title="Shape Graphics.png"/>
          <p:cNvPicPr preferRelativeResize="0"/>
          <p:nvPr/>
        </p:nvPicPr>
        <p:blipFill rotWithShape="1">
          <a:blip r:embed="rId17">
            <a:alphaModFix/>
          </a:blip>
          <a:srcRect b="0" l="0" r="0" t="0"/>
          <a:stretch/>
        </p:blipFill>
        <p:spPr>
          <a:xfrm>
            <a:off x="2744849" y="2451751"/>
            <a:ext cx="699168" cy="699168"/>
          </a:xfrm>
          <a:prstGeom prst="rect">
            <a:avLst/>
          </a:prstGeom>
          <a:noFill/>
          <a:ln>
            <a:noFill/>
          </a:ln>
        </p:spPr>
      </p:pic>
      <p:pic>
        <p:nvPicPr>
          <p:cNvPr id="1047" name="Google Shape;1047;p98" title="magnifying glass 8.png"/>
          <p:cNvPicPr preferRelativeResize="0"/>
          <p:nvPr/>
        </p:nvPicPr>
        <p:blipFill rotWithShape="1">
          <a:blip r:embed="rId18">
            <a:alphaModFix/>
          </a:blip>
          <a:srcRect b="0" l="0" r="0" t="0"/>
          <a:stretch/>
        </p:blipFill>
        <p:spPr>
          <a:xfrm rot="83">
            <a:off x="3646817" y="5075036"/>
            <a:ext cx="581287" cy="761206"/>
          </a:xfrm>
          <a:prstGeom prst="rect">
            <a:avLst/>
          </a:prstGeom>
          <a:noFill/>
          <a:ln>
            <a:noFill/>
          </a:ln>
        </p:spPr>
      </p:pic>
      <p:pic>
        <p:nvPicPr>
          <p:cNvPr id="1048" name="Google Shape;1048;p98" title="Shape Graphics-8.png"/>
          <p:cNvPicPr preferRelativeResize="0"/>
          <p:nvPr/>
        </p:nvPicPr>
        <p:blipFill rotWithShape="1">
          <a:blip r:embed="rId19">
            <a:alphaModFix/>
          </a:blip>
          <a:srcRect b="0" l="0" r="0" t="0"/>
          <a:stretch/>
        </p:blipFill>
        <p:spPr>
          <a:xfrm>
            <a:off x="6129474" y="3347704"/>
            <a:ext cx="678193" cy="678193"/>
          </a:xfrm>
          <a:prstGeom prst="rect">
            <a:avLst/>
          </a:prstGeom>
          <a:noFill/>
          <a:ln>
            <a:noFill/>
          </a:ln>
        </p:spPr>
      </p:pic>
      <p:pic>
        <p:nvPicPr>
          <p:cNvPr id="1049" name="Google Shape;1049;p98" title="Shape Graphics-9.png"/>
          <p:cNvPicPr preferRelativeResize="0"/>
          <p:nvPr/>
        </p:nvPicPr>
        <p:blipFill rotWithShape="1">
          <a:blip r:embed="rId20">
            <a:alphaModFix/>
          </a:blip>
          <a:srcRect b="179" l="0" r="0" t="179"/>
          <a:stretch/>
        </p:blipFill>
        <p:spPr>
          <a:xfrm>
            <a:off x="7138858" y="2470779"/>
            <a:ext cx="340710" cy="678193"/>
          </a:xfrm>
          <a:prstGeom prst="rect">
            <a:avLst/>
          </a:prstGeom>
          <a:noFill/>
          <a:ln>
            <a:noFill/>
          </a:ln>
        </p:spPr>
      </p:pic>
      <p:pic>
        <p:nvPicPr>
          <p:cNvPr id="1050" name="Google Shape;1050;p98" title="Shape Graphics-10.png"/>
          <p:cNvPicPr preferRelativeResize="0"/>
          <p:nvPr/>
        </p:nvPicPr>
        <p:blipFill rotWithShape="1">
          <a:blip r:embed="rId21">
            <a:alphaModFix/>
          </a:blip>
          <a:srcRect b="0" l="219" r="209" t="0"/>
          <a:stretch/>
        </p:blipFill>
        <p:spPr>
          <a:xfrm>
            <a:off x="6096001" y="5100459"/>
            <a:ext cx="745141" cy="712504"/>
          </a:xfrm>
          <a:prstGeom prst="rect">
            <a:avLst/>
          </a:prstGeom>
          <a:noFill/>
          <a:ln>
            <a:noFill/>
          </a:ln>
        </p:spPr>
      </p:pic>
      <p:pic>
        <p:nvPicPr>
          <p:cNvPr id="1051" name="Google Shape;1051;p98" title="Shape Graphics-11.png"/>
          <p:cNvPicPr preferRelativeResize="0"/>
          <p:nvPr/>
        </p:nvPicPr>
        <p:blipFill rotWithShape="1">
          <a:blip r:embed="rId22">
            <a:alphaModFix/>
          </a:blip>
          <a:srcRect b="0" l="0" r="0" t="0"/>
          <a:stretch/>
        </p:blipFill>
        <p:spPr>
          <a:xfrm>
            <a:off x="6120503" y="4215113"/>
            <a:ext cx="696126" cy="696126"/>
          </a:xfrm>
          <a:prstGeom prst="rect">
            <a:avLst/>
          </a:prstGeom>
          <a:noFill/>
          <a:ln>
            <a:noFill/>
          </a:ln>
        </p:spPr>
      </p:pic>
      <p:pic>
        <p:nvPicPr>
          <p:cNvPr id="1052" name="Google Shape;1052;p98" title="Shape Graphics-12.png"/>
          <p:cNvPicPr preferRelativeResize="0"/>
          <p:nvPr/>
        </p:nvPicPr>
        <p:blipFill rotWithShape="1">
          <a:blip r:embed="rId23">
            <a:alphaModFix/>
          </a:blip>
          <a:srcRect b="10" l="0" r="0" t="0"/>
          <a:stretch/>
        </p:blipFill>
        <p:spPr>
          <a:xfrm>
            <a:off x="6951345" y="4224626"/>
            <a:ext cx="715730" cy="696126"/>
          </a:xfrm>
          <a:prstGeom prst="rect">
            <a:avLst/>
          </a:prstGeom>
          <a:noFill/>
          <a:ln>
            <a:noFill/>
          </a:ln>
        </p:spPr>
      </p:pic>
      <p:pic>
        <p:nvPicPr>
          <p:cNvPr id="1053" name="Google Shape;1053;p98" title="Shape Graphics-13.png"/>
          <p:cNvPicPr preferRelativeResize="0"/>
          <p:nvPr/>
        </p:nvPicPr>
        <p:blipFill rotWithShape="1">
          <a:blip r:embed="rId24">
            <a:alphaModFix/>
          </a:blip>
          <a:srcRect b="159" l="0" r="0" t="159"/>
          <a:stretch/>
        </p:blipFill>
        <p:spPr>
          <a:xfrm>
            <a:off x="6946567" y="3372928"/>
            <a:ext cx="725296" cy="627745"/>
          </a:xfrm>
          <a:prstGeom prst="rect">
            <a:avLst/>
          </a:prstGeom>
          <a:noFill/>
          <a:ln>
            <a:noFill/>
          </a:ln>
        </p:spPr>
      </p:pic>
      <p:pic>
        <p:nvPicPr>
          <p:cNvPr id="1054" name="Google Shape;1054;p98" title="Shape Graphics-7.png"/>
          <p:cNvPicPr preferRelativeResize="0"/>
          <p:nvPr/>
        </p:nvPicPr>
        <p:blipFill rotWithShape="1">
          <a:blip r:embed="rId25">
            <a:alphaModFix/>
          </a:blip>
          <a:srcRect b="0" l="0" r="0" t="0"/>
          <a:stretch/>
        </p:blipFill>
        <p:spPr>
          <a:xfrm>
            <a:off x="6119963" y="2461276"/>
            <a:ext cx="697201" cy="697201"/>
          </a:xfrm>
          <a:prstGeom prst="rect">
            <a:avLst/>
          </a:prstGeom>
          <a:noFill/>
          <a:ln>
            <a:noFill/>
          </a:ln>
        </p:spPr>
      </p:pic>
      <p:pic>
        <p:nvPicPr>
          <p:cNvPr id="1055" name="Google Shape;1055;p98" title="magnifying glass 3.png"/>
          <p:cNvPicPr preferRelativeResize="0"/>
          <p:nvPr/>
        </p:nvPicPr>
        <p:blipFill rotWithShape="1">
          <a:blip r:embed="rId26">
            <a:alphaModFix/>
          </a:blip>
          <a:srcRect b="0" l="0" r="0" t="0"/>
          <a:stretch/>
        </p:blipFill>
        <p:spPr>
          <a:xfrm rot="83">
            <a:off x="7019395" y="5077178"/>
            <a:ext cx="579652" cy="759064"/>
          </a:xfrm>
          <a:prstGeom prst="rect">
            <a:avLst/>
          </a:prstGeom>
          <a:noFill/>
          <a:ln>
            <a:noFill/>
          </a:ln>
        </p:spPr>
      </p:pic>
      <p:pic>
        <p:nvPicPr>
          <p:cNvPr id="1056" name="Google Shape;1056;p98" title="Shape Graphics-1.png"/>
          <p:cNvPicPr preferRelativeResize="0"/>
          <p:nvPr/>
        </p:nvPicPr>
        <p:blipFill rotWithShape="1">
          <a:blip r:embed="rId27">
            <a:alphaModFix/>
          </a:blip>
          <a:srcRect b="0" l="0" r="0" t="0"/>
          <a:stretch/>
        </p:blipFill>
        <p:spPr>
          <a:xfrm>
            <a:off x="8380658" y="3347704"/>
            <a:ext cx="678193" cy="678193"/>
          </a:xfrm>
          <a:prstGeom prst="rect">
            <a:avLst/>
          </a:prstGeom>
          <a:noFill/>
          <a:ln>
            <a:noFill/>
          </a:ln>
        </p:spPr>
      </p:pic>
      <p:pic>
        <p:nvPicPr>
          <p:cNvPr id="1057" name="Google Shape;1057;p98" title="Shape Graphics-2.png"/>
          <p:cNvPicPr preferRelativeResize="0"/>
          <p:nvPr/>
        </p:nvPicPr>
        <p:blipFill rotWithShape="1">
          <a:blip r:embed="rId28">
            <a:alphaModFix/>
          </a:blip>
          <a:srcRect b="179" l="0" r="0" t="179"/>
          <a:stretch/>
        </p:blipFill>
        <p:spPr>
          <a:xfrm>
            <a:off x="9390041" y="2470779"/>
            <a:ext cx="340710" cy="678193"/>
          </a:xfrm>
          <a:prstGeom prst="rect">
            <a:avLst/>
          </a:prstGeom>
          <a:noFill/>
          <a:ln>
            <a:noFill/>
          </a:ln>
        </p:spPr>
      </p:pic>
      <p:pic>
        <p:nvPicPr>
          <p:cNvPr id="1058" name="Google Shape;1058;p98" title="Shape Graphics-3.png"/>
          <p:cNvPicPr preferRelativeResize="0"/>
          <p:nvPr/>
        </p:nvPicPr>
        <p:blipFill rotWithShape="1">
          <a:blip r:embed="rId29">
            <a:alphaModFix/>
          </a:blip>
          <a:srcRect b="0" l="219" r="209" t="0"/>
          <a:stretch/>
        </p:blipFill>
        <p:spPr>
          <a:xfrm>
            <a:off x="8347185" y="5100459"/>
            <a:ext cx="745141" cy="712504"/>
          </a:xfrm>
          <a:prstGeom prst="rect">
            <a:avLst/>
          </a:prstGeom>
          <a:noFill/>
          <a:ln>
            <a:noFill/>
          </a:ln>
        </p:spPr>
      </p:pic>
      <p:pic>
        <p:nvPicPr>
          <p:cNvPr id="1059" name="Google Shape;1059;p98" title="Shape Graphics-4.png"/>
          <p:cNvPicPr preferRelativeResize="0"/>
          <p:nvPr/>
        </p:nvPicPr>
        <p:blipFill rotWithShape="1">
          <a:blip r:embed="rId30">
            <a:alphaModFix/>
          </a:blip>
          <a:srcRect b="0" l="0" r="0" t="0"/>
          <a:stretch/>
        </p:blipFill>
        <p:spPr>
          <a:xfrm>
            <a:off x="8371686" y="4215113"/>
            <a:ext cx="696126" cy="696126"/>
          </a:xfrm>
          <a:prstGeom prst="rect">
            <a:avLst/>
          </a:prstGeom>
          <a:noFill/>
          <a:ln>
            <a:noFill/>
          </a:ln>
        </p:spPr>
      </p:pic>
      <p:pic>
        <p:nvPicPr>
          <p:cNvPr id="1060" name="Google Shape;1060;p98" title="Shape Graphics-5.png"/>
          <p:cNvPicPr preferRelativeResize="0"/>
          <p:nvPr/>
        </p:nvPicPr>
        <p:blipFill rotWithShape="1">
          <a:blip r:embed="rId31">
            <a:alphaModFix/>
          </a:blip>
          <a:srcRect b="10" l="0" r="0" t="0"/>
          <a:stretch/>
        </p:blipFill>
        <p:spPr>
          <a:xfrm>
            <a:off x="9202528" y="4224626"/>
            <a:ext cx="715730" cy="696126"/>
          </a:xfrm>
          <a:prstGeom prst="rect">
            <a:avLst/>
          </a:prstGeom>
          <a:noFill/>
          <a:ln>
            <a:noFill/>
          </a:ln>
        </p:spPr>
      </p:pic>
      <p:pic>
        <p:nvPicPr>
          <p:cNvPr id="1061" name="Google Shape;1061;p98" title="Shape Graphics-6.png"/>
          <p:cNvPicPr preferRelativeResize="0"/>
          <p:nvPr/>
        </p:nvPicPr>
        <p:blipFill rotWithShape="1">
          <a:blip r:embed="rId32">
            <a:alphaModFix/>
          </a:blip>
          <a:srcRect b="159" l="0" r="0" t="159"/>
          <a:stretch/>
        </p:blipFill>
        <p:spPr>
          <a:xfrm>
            <a:off x="9197750" y="3372928"/>
            <a:ext cx="725296" cy="627745"/>
          </a:xfrm>
          <a:prstGeom prst="rect">
            <a:avLst/>
          </a:prstGeom>
          <a:noFill/>
          <a:ln>
            <a:noFill/>
          </a:ln>
        </p:spPr>
      </p:pic>
      <p:pic>
        <p:nvPicPr>
          <p:cNvPr id="1062" name="Google Shape;1062;p98" title="Shape Graphics.png"/>
          <p:cNvPicPr preferRelativeResize="0"/>
          <p:nvPr/>
        </p:nvPicPr>
        <p:blipFill rotWithShape="1">
          <a:blip r:embed="rId33">
            <a:alphaModFix/>
          </a:blip>
          <a:srcRect b="0" l="0" r="0" t="0"/>
          <a:stretch/>
        </p:blipFill>
        <p:spPr>
          <a:xfrm>
            <a:off x="8371146" y="2461276"/>
            <a:ext cx="697201" cy="697201"/>
          </a:xfrm>
          <a:prstGeom prst="rect">
            <a:avLst/>
          </a:prstGeom>
          <a:noFill/>
          <a:ln>
            <a:noFill/>
          </a:ln>
        </p:spPr>
      </p:pic>
      <p:pic>
        <p:nvPicPr>
          <p:cNvPr id="1063" name="Google Shape;1063;p98" title="magnifying glass 9.png"/>
          <p:cNvPicPr preferRelativeResize="0"/>
          <p:nvPr/>
        </p:nvPicPr>
        <p:blipFill rotWithShape="1">
          <a:blip r:embed="rId34">
            <a:alphaModFix/>
          </a:blip>
          <a:srcRect b="0" l="0" r="0" t="0"/>
          <a:stretch/>
        </p:blipFill>
        <p:spPr>
          <a:xfrm rot="83">
            <a:off x="9270579" y="5077178"/>
            <a:ext cx="579652" cy="759064"/>
          </a:xfrm>
          <a:prstGeom prst="rect">
            <a:avLst/>
          </a:prstGeom>
          <a:noFill/>
          <a:ln>
            <a:noFill/>
          </a:ln>
        </p:spPr>
      </p:pic>
      <p:sp>
        <p:nvSpPr>
          <p:cNvPr id="1064" name="Google Shape;1064;p98"/>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
        <p:nvSpPr>
          <p:cNvPr id="1065" name="Google Shape;1065;p98"/>
          <p:cNvSpPr txBox="1"/>
          <p:nvPr>
            <p:ph idx="1" type="body"/>
          </p:nvPr>
        </p:nvSpPr>
        <p:spPr>
          <a:xfrm>
            <a:off x="46445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82601C"/>
                </a:solidFill>
              </a:rPr>
              <a:t>Yellow and g</a:t>
            </a:r>
            <a:r>
              <a:rPr b="1" lang="en-US">
                <a:solidFill>
                  <a:srgbClr val="82601C"/>
                </a:solidFill>
              </a:rPr>
              <a:t>old</a:t>
            </a:r>
            <a:endParaRPr b="1">
              <a:solidFill>
                <a:srgbClr val="82601C"/>
              </a:solidFill>
            </a:endParaRPr>
          </a:p>
        </p:txBody>
      </p:sp>
      <p:sp>
        <p:nvSpPr>
          <p:cNvPr id="1066" name="Google Shape;1066;p98"/>
          <p:cNvSpPr txBox="1"/>
          <p:nvPr>
            <p:ph idx="1" type="body"/>
          </p:nvPr>
        </p:nvSpPr>
        <p:spPr>
          <a:xfrm>
            <a:off x="609600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983E14"/>
                </a:solidFill>
              </a:rPr>
              <a:t>Orange and rust</a:t>
            </a:r>
            <a:endParaRPr b="1">
              <a:solidFill>
                <a:srgbClr val="983E14"/>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0" name="Shape 1070"/>
        <p:cNvGrpSpPr/>
        <p:nvPr/>
      </p:nvGrpSpPr>
      <p:grpSpPr>
        <a:xfrm>
          <a:off x="0" y="0"/>
          <a:ext cx="0" cy="0"/>
          <a:chOff x="0" y="0"/>
          <a:chExt cx="0" cy="0"/>
        </a:xfrm>
      </p:grpSpPr>
      <p:sp>
        <p:nvSpPr>
          <p:cNvPr id="1071" name="Google Shape;1071;p99"/>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Shapes</a:t>
            </a:r>
            <a:endParaRPr/>
          </a:p>
        </p:txBody>
      </p:sp>
      <p:sp>
        <p:nvSpPr>
          <p:cNvPr id="1072" name="Google Shape;1072;p99"/>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073" name="Google Shape;1073;p99"/>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Shapes can be used as backgrounds or containers. Vary their scale and use color sparingly in each grouping.</a:t>
            </a:r>
            <a:endParaRPr/>
          </a:p>
        </p:txBody>
      </p:sp>
      <p:pic>
        <p:nvPicPr>
          <p:cNvPr id="1074" name="Google Shape;1074;p99" title="Shape Graphics-8.png"/>
          <p:cNvPicPr preferRelativeResize="0"/>
          <p:nvPr/>
        </p:nvPicPr>
        <p:blipFill rotWithShape="1">
          <a:blip r:embed="rId3">
            <a:alphaModFix/>
          </a:blip>
          <a:srcRect b="0" l="0" r="0" t="0"/>
          <a:stretch/>
        </p:blipFill>
        <p:spPr>
          <a:xfrm>
            <a:off x="488243" y="3340681"/>
            <a:ext cx="680107" cy="680107"/>
          </a:xfrm>
          <a:prstGeom prst="rect">
            <a:avLst/>
          </a:prstGeom>
          <a:noFill/>
          <a:ln>
            <a:noFill/>
          </a:ln>
        </p:spPr>
      </p:pic>
      <p:pic>
        <p:nvPicPr>
          <p:cNvPr id="1075" name="Google Shape;1075;p99" title="Shape Graphics-9.png"/>
          <p:cNvPicPr preferRelativeResize="0"/>
          <p:nvPr/>
        </p:nvPicPr>
        <p:blipFill rotWithShape="1">
          <a:blip r:embed="rId4">
            <a:alphaModFix/>
          </a:blip>
          <a:srcRect b="179" l="0" r="0" t="179"/>
          <a:stretch/>
        </p:blipFill>
        <p:spPr>
          <a:xfrm>
            <a:off x="1500477" y="2461280"/>
            <a:ext cx="341673" cy="680107"/>
          </a:xfrm>
          <a:prstGeom prst="rect">
            <a:avLst/>
          </a:prstGeom>
          <a:noFill/>
          <a:ln>
            <a:noFill/>
          </a:ln>
        </p:spPr>
      </p:pic>
      <p:pic>
        <p:nvPicPr>
          <p:cNvPr id="1076" name="Google Shape;1076;p99" title="Shape Graphics-10.png"/>
          <p:cNvPicPr preferRelativeResize="0"/>
          <p:nvPr/>
        </p:nvPicPr>
        <p:blipFill rotWithShape="1">
          <a:blip r:embed="rId5">
            <a:alphaModFix/>
          </a:blip>
          <a:srcRect b="0" l="219" r="209" t="0"/>
          <a:stretch/>
        </p:blipFill>
        <p:spPr>
          <a:xfrm>
            <a:off x="454675" y="5098381"/>
            <a:ext cx="747245" cy="714515"/>
          </a:xfrm>
          <a:prstGeom prst="rect">
            <a:avLst/>
          </a:prstGeom>
          <a:noFill/>
          <a:ln>
            <a:noFill/>
          </a:ln>
        </p:spPr>
      </p:pic>
      <p:pic>
        <p:nvPicPr>
          <p:cNvPr id="1077" name="Google Shape;1077;p99" title="Shape Graphics-11.png"/>
          <p:cNvPicPr preferRelativeResize="0"/>
          <p:nvPr/>
        </p:nvPicPr>
        <p:blipFill rotWithShape="1">
          <a:blip r:embed="rId6">
            <a:alphaModFix/>
          </a:blip>
          <a:srcRect b="0" l="0" r="0" t="0"/>
          <a:stretch/>
        </p:blipFill>
        <p:spPr>
          <a:xfrm>
            <a:off x="479246" y="4210537"/>
            <a:ext cx="698093" cy="698093"/>
          </a:xfrm>
          <a:prstGeom prst="rect">
            <a:avLst/>
          </a:prstGeom>
          <a:noFill/>
          <a:ln>
            <a:noFill/>
          </a:ln>
        </p:spPr>
      </p:pic>
      <p:pic>
        <p:nvPicPr>
          <p:cNvPr id="1078" name="Google Shape;1078;p99" title="Shape Graphics-12.png"/>
          <p:cNvPicPr preferRelativeResize="0"/>
          <p:nvPr/>
        </p:nvPicPr>
        <p:blipFill rotWithShape="1">
          <a:blip r:embed="rId7">
            <a:alphaModFix/>
          </a:blip>
          <a:srcRect b="10" l="0" r="0" t="0"/>
          <a:stretch/>
        </p:blipFill>
        <p:spPr>
          <a:xfrm>
            <a:off x="1312434" y="4220077"/>
            <a:ext cx="717752" cy="698093"/>
          </a:xfrm>
          <a:prstGeom prst="rect">
            <a:avLst/>
          </a:prstGeom>
          <a:noFill/>
          <a:ln>
            <a:noFill/>
          </a:ln>
        </p:spPr>
      </p:pic>
      <p:pic>
        <p:nvPicPr>
          <p:cNvPr id="1079" name="Google Shape;1079;p99" title="Shape Graphics-13.png"/>
          <p:cNvPicPr preferRelativeResize="0"/>
          <p:nvPr/>
        </p:nvPicPr>
        <p:blipFill rotWithShape="1">
          <a:blip r:embed="rId8">
            <a:alphaModFix/>
          </a:blip>
          <a:srcRect b="159" l="0" r="0" t="159"/>
          <a:stretch/>
        </p:blipFill>
        <p:spPr>
          <a:xfrm>
            <a:off x="1307643" y="3365976"/>
            <a:ext cx="727343" cy="629517"/>
          </a:xfrm>
          <a:prstGeom prst="rect">
            <a:avLst/>
          </a:prstGeom>
          <a:noFill/>
          <a:ln>
            <a:noFill/>
          </a:ln>
        </p:spPr>
      </p:pic>
      <p:pic>
        <p:nvPicPr>
          <p:cNvPr id="1080" name="Google Shape;1080;p99" title="Shape Graphics-7.png"/>
          <p:cNvPicPr preferRelativeResize="0"/>
          <p:nvPr/>
        </p:nvPicPr>
        <p:blipFill rotWithShape="1">
          <a:blip r:embed="rId9">
            <a:alphaModFix/>
          </a:blip>
          <a:srcRect b="0" l="0" r="0" t="0"/>
          <a:stretch/>
        </p:blipFill>
        <p:spPr>
          <a:xfrm>
            <a:off x="478704" y="2451750"/>
            <a:ext cx="699170" cy="699170"/>
          </a:xfrm>
          <a:prstGeom prst="rect">
            <a:avLst/>
          </a:prstGeom>
          <a:noFill/>
          <a:ln>
            <a:noFill/>
          </a:ln>
        </p:spPr>
      </p:pic>
      <p:pic>
        <p:nvPicPr>
          <p:cNvPr id="1081" name="Google Shape;1081;p99" title="magnifying glass 4.png"/>
          <p:cNvPicPr preferRelativeResize="0"/>
          <p:nvPr/>
        </p:nvPicPr>
        <p:blipFill rotWithShape="1">
          <a:blip r:embed="rId10">
            <a:alphaModFix/>
          </a:blip>
          <a:srcRect b="0" l="0" r="0" t="0"/>
          <a:stretch/>
        </p:blipFill>
        <p:spPr>
          <a:xfrm rot="83">
            <a:off x="1380677" y="5075035"/>
            <a:ext cx="581288" cy="761208"/>
          </a:xfrm>
          <a:prstGeom prst="rect">
            <a:avLst/>
          </a:prstGeom>
          <a:noFill/>
          <a:ln>
            <a:noFill/>
          </a:ln>
        </p:spPr>
      </p:pic>
      <p:pic>
        <p:nvPicPr>
          <p:cNvPr id="1082" name="Google Shape;1082;p99" title="Shape Graphics-1.png"/>
          <p:cNvPicPr preferRelativeResize="0"/>
          <p:nvPr/>
        </p:nvPicPr>
        <p:blipFill rotWithShape="1">
          <a:blip r:embed="rId11">
            <a:alphaModFix/>
          </a:blip>
          <a:srcRect b="0" l="0" r="0" t="0"/>
          <a:stretch/>
        </p:blipFill>
        <p:spPr>
          <a:xfrm>
            <a:off x="2754398" y="3340681"/>
            <a:ext cx="680107" cy="680107"/>
          </a:xfrm>
          <a:prstGeom prst="rect">
            <a:avLst/>
          </a:prstGeom>
          <a:noFill/>
          <a:ln>
            <a:noFill/>
          </a:ln>
        </p:spPr>
      </p:pic>
      <p:pic>
        <p:nvPicPr>
          <p:cNvPr id="1083" name="Google Shape;1083;p99" title="Shape Graphics-2.png"/>
          <p:cNvPicPr preferRelativeResize="0"/>
          <p:nvPr/>
        </p:nvPicPr>
        <p:blipFill rotWithShape="1">
          <a:blip r:embed="rId12">
            <a:alphaModFix/>
          </a:blip>
          <a:srcRect b="179" l="0" r="0" t="179"/>
          <a:stretch/>
        </p:blipFill>
        <p:spPr>
          <a:xfrm>
            <a:off x="3766632" y="2461280"/>
            <a:ext cx="341673" cy="680107"/>
          </a:xfrm>
          <a:prstGeom prst="rect">
            <a:avLst/>
          </a:prstGeom>
          <a:noFill/>
          <a:ln>
            <a:noFill/>
          </a:ln>
        </p:spPr>
      </p:pic>
      <p:pic>
        <p:nvPicPr>
          <p:cNvPr id="1084" name="Google Shape;1084;p99" title="Shape Graphics-3.png"/>
          <p:cNvPicPr preferRelativeResize="0"/>
          <p:nvPr/>
        </p:nvPicPr>
        <p:blipFill rotWithShape="1">
          <a:blip r:embed="rId13">
            <a:alphaModFix/>
          </a:blip>
          <a:srcRect b="0" l="219" r="209" t="0"/>
          <a:stretch/>
        </p:blipFill>
        <p:spPr>
          <a:xfrm>
            <a:off x="2720830" y="5098381"/>
            <a:ext cx="747245" cy="714515"/>
          </a:xfrm>
          <a:prstGeom prst="rect">
            <a:avLst/>
          </a:prstGeom>
          <a:noFill/>
          <a:ln>
            <a:noFill/>
          </a:ln>
        </p:spPr>
      </p:pic>
      <p:pic>
        <p:nvPicPr>
          <p:cNvPr id="1085" name="Google Shape;1085;p99" title="Shape Graphics-4.png"/>
          <p:cNvPicPr preferRelativeResize="0"/>
          <p:nvPr/>
        </p:nvPicPr>
        <p:blipFill rotWithShape="1">
          <a:blip r:embed="rId14">
            <a:alphaModFix/>
          </a:blip>
          <a:srcRect b="0" l="0" r="0" t="0"/>
          <a:stretch/>
        </p:blipFill>
        <p:spPr>
          <a:xfrm>
            <a:off x="2745401" y="4210537"/>
            <a:ext cx="698093" cy="698093"/>
          </a:xfrm>
          <a:prstGeom prst="rect">
            <a:avLst/>
          </a:prstGeom>
          <a:noFill/>
          <a:ln>
            <a:noFill/>
          </a:ln>
        </p:spPr>
      </p:pic>
      <p:pic>
        <p:nvPicPr>
          <p:cNvPr id="1086" name="Google Shape;1086;p99" title="Shape Graphics-5.png"/>
          <p:cNvPicPr preferRelativeResize="0"/>
          <p:nvPr/>
        </p:nvPicPr>
        <p:blipFill rotWithShape="1">
          <a:blip r:embed="rId15">
            <a:alphaModFix/>
          </a:blip>
          <a:srcRect b="10" l="0" r="0" t="0"/>
          <a:stretch/>
        </p:blipFill>
        <p:spPr>
          <a:xfrm>
            <a:off x="3578590" y="4220077"/>
            <a:ext cx="717752" cy="698093"/>
          </a:xfrm>
          <a:prstGeom prst="rect">
            <a:avLst/>
          </a:prstGeom>
          <a:noFill/>
          <a:ln>
            <a:noFill/>
          </a:ln>
        </p:spPr>
      </p:pic>
      <p:pic>
        <p:nvPicPr>
          <p:cNvPr id="1087" name="Google Shape;1087;p99" title="Shape Graphics-6.png"/>
          <p:cNvPicPr preferRelativeResize="0"/>
          <p:nvPr/>
        </p:nvPicPr>
        <p:blipFill rotWithShape="1">
          <a:blip r:embed="rId16">
            <a:alphaModFix/>
          </a:blip>
          <a:srcRect b="159" l="0" r="0" t="159"/>
          <a:stretch/>
        </p:blipFill>
        <p:spPr>
          <a:xfrm>
            <a:off x="3573798" y="3365976"/>
            <a:ext cx="727343" cy="629517"/>
          </a:xfrm>
          <a:prstGeom prst="rect">
            <a:avLst/>
          </a:prstGeom>
          <a:noFill/>
          <a:ln>
            <a:noFill/>
          </a:ln>
        </p:spPr>
      </p:pic>
      <p:pic>
        <p:nvPicPr>
          <p:cNvPr id="1088" name="Google Shape;1088;p99" title="Shape Graphics.png"/>
          <p:cNvPicPr preferRelativeResize="0"/>
          <p:nvPr/>
        </p:nvPicPr>
        <p:blipFill rotWithShape="1">
          <a:blip r:embed="rId17">
            <a:alphaModFix/>
          </a:blip>
          <a:srcRect b="0" l="0" r="0" t="0"/>
          <a:stretch/>
        </p:blipFill>
        <p:spPr>
          <a:xfrm>
            <a:off x="2744860" y="2451750"/>
            <a:ext cx="699170" cy="699170"/>
          </a:xfrm>
          <a:prstGeom prst="rect">
            <a:avLst/>
          </a:prstGeom>
          <a:noFill/>
          <a:ln>
            <a:noFill/>
          </a:ln>
        </p:spPr>
      </p:pic>
      <p:pic>
        <p:nvPicPr>
          <p:cNvPr id="1089" name="Google Shape;1089;p99" title="magnifying glass 10.png"/>
          <p:cNvPicPr preferRelativeResize="0"/>
          <p:nvPr/>
        </p:nvPicPr>
        <p:blipFill rotWithShape="1">
          <a:blip r:embed="rId18">
            <a:alphaModFix/>
          </a:blip>
          <a:srcRect b="0" l="0" r="0" t="0"/>
          <a:stretch/>
        </p:blipFill>
        <p:spPr>
          <a:xfrm rot="83">
            <a:off x="3646832" y="5075035"/>
            <a:ext cx="581288" cy="761208"/>
          </a:xfrm>
          <a:prstGeom prst="rect">
            <a:avLst/>
          </a:prstGeom>
          <a:noFill/>
          <a:ln>
            <a:noFill/>
          </a:ln>
        </p:spPr>
      </p:pic>
      <p:pic>
        <p:nvPicPr>
          <p:cNvPr id="1090" name="Google Shape;1090;p99" title="Shape Graphics-8.png"/>
          <p:cNvPicPr preferRelativeResize="0"/>
          <p:nvPr/>
        </p:nvPicPr>
        <p:blipFill rotWithShape="1">
          <a:blip r:embed="rId19">
            <a:alphaModFix/>
          </a:blip>
          <a:srcRect b="0" l="0" r="0" t="0"/>
          <a:stretch/>
        </p:blipFill>
        <p:spPr>
          <a:xfrm>
            <a:off x="6129568" y="3340681"/>
            <a:ext cx="680109" cy="680109"/>
          </a:xfrm>
          <a:prstGeom prst="rect">
            <a:avLst/>
          </a:prstGeom>
          <a:noFill/>
          <a:ln>
            <a:noFill/>
          </a:ln>
        </p:spPr>
      </p:pic>
      <p:pic>
        <p:nvPicPr>
          <p:cNvPr id="1091" name="Google Shape;1091;p99" title="Shape Graphics-9.png"/>
          <p:cNvPicPr preferRelativeResize="0"/>
          <p:nvPr/>
        </p:nvPicPr>
        <p:blipFill rotWithShape="1">
          <a:blip r:embed="rId20">
            <a:alphaModFix/>
          </a:blip>
          <a:srcRect b="179" l="0" r="0" t="179"/>
          <a:stretch/>
        </p:blipFill>
        <p:spPr>
          <a:xfrm>
            <a:off x="7141802" y="2461280"/>
            <a:ext cx="341673" cy="680107"/>
          </a:xfrm>
          <a:prstGeom prst="rect">
            <a:avLst/>
          </a:prstGeom>
          <a:noFill/>
          <a:ln>
            <a:noFill/>
          </a:ln>
        </p:spPr>
      </p:pic>
      <p:pic>
        <p:nvPicPr>
          <p:cNvPr id="1092" name="Google Shape;1092;p99" title="Shape Graphics-10.png"/>
          <p:cNvPicPr preferRelativeResize="0"/>
          <p:nvPr/>
        </p:nvPicPr>
        <p:blipFill rotWithShape="1">
          <a:blip r:embed="rId21">
            <a:alphaModFix/>
          </a:blip>
          <a:srcRect b="0" l="219" r="209" t="0"/>
          <a:stretch/>
        </p:blipFill>
        <p:spPr>
          <a:xfrm>
            <a:off x="6096000" y="5098382"/>
            <a:ext cx="747245" cy="714515"/>
          </a:xfrm>
          <a:prstGeom prst="rect">
            <a:avLst/>
          </a:prstGeom>
          <a:noFill/>
          <a:ln>
            <a:noFill/>
          </a:ln>
        </p:spPr>
      </p:pic>
      <p:pic>
        <p:nvPicPr>
          <p:cNvPr id="1093" name="Google Shape;1093;p99" title="Shape Graphics-11.png"/>
          <p:cNvPicPr preferRelativeResize="0"/>
          <p:nvPr/>
        </p:nvPicPr>
        <p:blipFill rotWithShape="1">
          <a:blip r:embed="rId22">
            <a:alphaModFix/>
          </a:blip>
          <a:srcRect b="0" l="0" r="0" t="0"/>
          <a:stretch/>
        </p:blipFill>
        <p:spPr>
          <a:xfrm>
            <a:off x="6120571" y="4210538"/>
            <a:ext cx="698093" cy="698093"/>
          </a:xfrm>
          <a:prstGeom prst="rect">
            <a:avLst/>
          </a:prstGeom>
          <a:noFill/>
          <a:ln>
            <a:noFill/>
          </a:ln>
        </p:spPr>
      </p:pic>
      <p:pic>
        <p:nvPicPr>
          <p:cNvPr id="1094" name="Google Shape;1094;p99" title="Shape Graphics-12.png"/>
          <p:cNvPicPr preferRelativeResize="0"/>
          <p:nvPr/>
        </p:nvPicPr>
        <p:blipFill rotWithShape="1">
          <a:blip r:embed="rId23">
            <a:alphaModFix/>
          </a:blip>
          <a:srcRect b="10" l="0" r="0" t="0"/>
          <a:stretch/>
        </p:blipFill>
        <p:spPr>
          <a:xfrm>
            <a:off x="6953760" y="4220078"/>
            <a:ext cx="717752" cy="698093"/>
          </a:xfrm>
          <a:prstGeom prst="rect">
            <a:avLst/>
          </a:prstGeom>
          <a:noFill/>
          <a:ln>
            <a:noFill/>
          </a:ln>
        </p:spPr>
      </p:pic>
      <p:pic>
        <p:nvPicPr>
          <p:cNvPr id="1095" name="Google Shape;1095;p99" title="Shape Graphics-13.png"/>
          <p:cNvPicPr preferRelativeResize="0"/>
          <p:nvPr/>
        </p:nvPicPr>
        <p:blipFill rotWithShape="1">
          <a:blip r:embed="rId24">
            <a:alphaModFix/>
          </a:blip>
          <a:srcRect b="159" l="0" r="0" t="159"/>
          <a:stretch/>
        </p:blipFill>
        <p:spPr>
          <a:xfrm>
            <a:off x="6948968" y="3365976"/>
            <a:ext cx="727343" cy="629519"/>
          </a:xfrm>
          <a:prstGeom prst="rect">
            <a:avLst/>
          </a:prstGeom>
          <a:noFill/>
          <a:ln>
            <a:noFill/>
          </a:ln>
        </p:spPr>
      </p:pic>
      <p:pic>
        <p:nvPicPr>
          <p:cNvPr id="1096" name="Google Shape;1096;p99" title="Shape Graphics-7.png"/>
          <p:cNvPicPr preferRelativeResize="0"/>
          <p:nvPr/>
        </p:nvPicPr>
        <p:blipFill rotWithShape="1">
          <a:blip r:embed="rId25">
            <a:alphaModFix/>
          </a:blip>
          <a:srcRect b="0" l="0" r="0" t="0"/>
          <a:stretch/>
        </p:blipFill>
        <p:spPr>
          <a:xfrm>
            <a:off x="6120029" y="2451750"/>
            <a:ext cx="699170" cy="699170"/>
          </a:xfrm>
          <a:prstGeom prst="rect">
            <a:avLst/>
          </a:prstGeom>
          <a:noFill/>
          <a:ln>
            <a:noFill/>
          </a:ln>
        </p:spPr>
      </p:pic>
      <p:pic>
        <p:nvPicPr>
          <p:cNvPr id="1097" name="Google Shape;1097;p99" title="magnifying glass 5.png"/>
          <p:cNvPicPr preferRelativeResize="0"/>
          <p:nvPr/>
        </p:nvPicPr>
        <p:blipFill rotWithShape="1">
          <a:blip r:embed="rId26">
            <a:alphaModFix/>
          </a:blip>
          <a:srcRect b="0" l="0" r="0" t="0"/>
          <a:stretch/>
        </p:blipFill>
        <p:spPr>
          <a:xfrm rot="83">
            <a:off x="7022002" y="5075036"/>
            <a:ext cx="581288" cy="761206"/>
          </a:xfrm>
          <a:prstGeom prst="rect">
            <a:avLst/>
          </a:prstGeom>
          <a:noFill/>
          <a:ln>
            <a:noFill/>
          </a:ln>
        </p:spPr>
      </p:pic>
      <p:pic>
        <p:nvPicPr>
          <p:cNvPr id="1098" name="Google Shape;1098;p99" title="Shape Graphics-1.png"/>
          <p:cNvPicPr preferRelativeResize="0"/>
          <p:nvPr/>
        </p:nvPicPr>
        <p:blipFill rotWithShape="1">
          <a:blip r:embed="rId27">
            <a:alphaModFix/>
          </a:blip>
          <a:srcRect b="0" l="0" r="0" t="0"/>
          <a:stretch/>
        </p:blipFill>
        <p:spPr>
          <a:xfrm>
            <a:off x="8387110" y="3340681"/>
            <a:ext cx="680109" cy="680109"/>
          </a:xfrm>
          <a:prstGeom prst="rect">
            <a:avLst/>
          </a:prstGeom>
          <a:noFill/>
          <a:ln>
            <a:noFill/>
          </a:ln>
        </p:spPr>
      </p:pic>
      <p:pic>
        <p:nvPicPr>
          <p:cNvPr id="1099" name="Google Shape;1099;p99" title="Shape Graphics-2.png"/>
          <p:cNvPicPr preferRelativeResize="0"/>
          <p:nvPr/>
        </p:nvPicPr>
        <p:blipFill rotWithShape="1">
          <a:blip r:embed="rId28">
            <a:alphaModFix/>
          </a:blip>
          <a:srcRect b="179" l="0" r="0" t="179"/>
          <a:stretch/>
        </p:blipFill>
        <p:spPr>
          <a:xfrm>
            <a:off x="9399344" y="2461280"/>
            <a:ext cx="341673" cy="680107"/>
          </a:xfrm>
          <a:prstGeom prst="rect">
            <a:avLst/>
          </a:prstGeom>
          <a:noFill/>
          <a:ln>
            <a:noFill/>
          </a:ln>
        </p:spPr>
      </p:pic>
      <p:pic>
        <p:nvPicPr>
          <p:cNvPr id="1100" name="Google Shape;1100;p99" title="Shape Graphics-3.png"/>
          <p:cNvPicPr preferRelativeResize="0"/>
          <p:nvPr/>
        </p:nvPicPr>
        <p:blipFill rotWithShape="1">
          <a:blip r:embed="rId29">
            <a:alphaModFix/>
          </a:blip>
          <a:srcRect b="0" l="219" r="209" t="0"/>
          <a:stretch/>
        </p:blipFill>
        <p:spPr>
          <a:xfrm>
            <a:off x="8353542" y="5098382"/>
            <a:ext cx="747245" cy="714515"/>
          </a:xfrm>
          <a:prstGeom prst="rect">
            <a:avLst/>
          </a:prstGeom>
          <a:noFill/>
          <a:ln>
            <a:noFill/>
          </a:ln>
        </p:spPr>
      </p:pic>
      <p:pic>
        <p:nvPicPr>
          <p:cNvPr id="1101" name="Google Shape;1101;p99" title="Shape Graphics-4.png"/>
          <p:cNvPicPr preferRelativeResize="0"/>
          <p:nvPr/>
        </p:nvPicPr>
        <p:blipFill rotWithShape="1">
          <a:blip r:embed="rId30">
            <a:alphaModFix/>
          </a:blip>
          <a:srcRect b="0" l="0" r="0" t="0"/>
          <a:stretch/>
        </p:blipFill>
        <p:spPr>
          <a:xfrm>
            <a:off x="8378113" y="4210538"/>
            <a:ext cx="698093" cy="698093"/>
          </a:xfrm>
          <a:prstGeom prst="rect">
            <a:avLst/>
          </a:prstGeom>
          <a:noFill/>
          <a:ln>
            <a:noFill/>
          </a:ln>
        </p:spPr>
      </p:pic>
      <p:pic>
        <p:nvPicPr>
          <p:cNvPr id="1102" name="Google Shape;1102;p99" title="Shape Graphics-5.png"/>
          <p:cNvPicPr preferRelativeResize="0"/>
          <p:nvPr/>
        </p:nvPicPr>
        <p:blipFill rotWithShape="1">
          <a:blip r:embed="rId31">
            <a:alphaModFix/>
          </a:blip>
          <a:srcRect b="10" l="0" r="0" t="0"/>
          <a:stretch/>
        </p:blipFill>
        <p:spPr>
          <a:xfrm>
            <a:off x="9211302" y="4220078"/>
            <a:ext cx="717752" cy="698093"/>
          </a:xfrm>
          <a:prstGeom prst="rect">
            <a:avLst/>
          </a:prstGeom>
          <a:noFill/>
          <a:ln>
            <a:noFill/>
          </a:ln>
        </p:spPr>
      </p:pic>
      <p:pic>
        <p:nvPicPr>
          <p:cNvPr id="1103" name="Google Shape;1103;p99" title="Shape Graphics-6.png"/>
          <p:cNvPicPr preferRelativeResize="0"/>
          <p:nvPr/>
        </p:nvPicPr>
        <p:blipFill rotWithShape="1">
          <a:blip r:embed="rId32">
            <a:alphaModFix/>
          </a:blip>
          <a:srcRect b="159" l="0" r="0" t="159"/>
          <a:stretch/>
        </p:blipFill>
        <p:spPr>
          <a:xfrm>
            <a:off x="9206510" y="3365976"/>
            <a:ext cx="727343" cy="629519"/>
          </a:xfrm>
          <a:prstGeom prst="rect">
            <a:avLst/>
          </a:prstGeom>
          <a:noFill/>
          <a:ln>
            <a:noFill/>
          </a:ln>
        </p:spPr>
      </p:pic>
      <p:pic>
        <p:nvPicPr>
          <p:cNvPr id="1104" name="Google Shape;1104;p99" title="Shape Graphics.png"/>
          <p:cNvPicPr preferRelativeResize="0"/>
          <p:nvPr/>
        </p:nvPicPr>
        <p:blipFill rotWithShape="1">
          <a:blip r:embed="rId33">
            <a:alphaModFix/>
          </a:blip>
          <a:srcRect b="0" l="0" r="0" t="0"/>
          <a:stretch/>
        </p:blipFill>
        <p:spPr>
          <a:xfrm>
            <a:off x="8377571" y="2451750"/>
            <a:ext cx="699170" cy="699170"/>
          </a:xfrm>
          <a:prstGeom prst="rect">
            <a:avLst/>
          </a:prstGeom>
          <a:noFill/>
          <a:ln>
            <a:noFill/>
          </a:ln>
        </p:spPr>
      </p:pic>
      <p:pic>
        <p:nvPicPr>
          <p:cNvPr id="1105" name="Google Shape;1105;p99" title="magnifying glass 11.png"/>
          <p:cNvPicPr preferRelativeResize="0"/>
          <p:nvPr/>
        </p:nvPicPr>
        <p:blipFill rotWithShape="1">
          <a:blip r:embed="rId34">
            <a:alphaModFix/>
          </a:blip>
          <a:srcRect b="0" l="0" r="0" t="0"/>
          <a:stretch/>
        </p:blipFill>
        <p:spPr>
          <a:xfrm rot="83">
            <a:off x="9279544" y="5075036"/>
            <a:ext cx="581288" cy="761206"/>
          </a:xfrm>
          <a:prstGeom prst="rect">
            <a:avLst/>
          </a:prstGeom>
          <a:noFill/>
          <a:ln>
            <a:noFill/>
          </a:ln>
        </p:spPr>
      </p:pic>
      <p:sp>
        <p:nvSpPr>
          <p:cNvPr id="1106" name="Google Shape;1106;p99"/>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
        <p:nvSpPr>
          <p:cNvPr id="1107" name="Google Shape;1107;p99"/>
          <p:cNvSpPr txBox="1"/>
          <p:nvPr>
            <p:ph idx="1" type="body"/>
          </p:nvPr>
        </p:nvSpPr>
        <p:spPr>
          <a:xfrm>
            <a:off x="46445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82190C"/>
                </a:solidFill>
              </a:rPr>
              <a:t>Red and maroon</a:t>
            </a:r>
            <a:endParaRPr b="1">
              <a:solidFill>
                <a:srgbClr val="82190C"/>
              </a:solidFill>
            </a:endParaRPr>
          </a:p>
        </p:txBody>
      </p:sp>
      <p:sp>
        <p:nvSpPr>
          <p:cNvPr id="1108" name="Google Shape;1108;p99"/>
          <p:cNvSpPr txBox="1"/>
          <p:nvPr>
            <p:ph idx="1" type="body"/>
          </p:nvPr>
        </p:nvSpPr>
        <p:spPr>
          <a:xfrm>
            <a:off x="609600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131357"/>
                </a:solidFill>
              </a:rPr>
              <a:t>Blue and navy</a:t>
            </a:r>
            <a:endParaRPr b="1">
              <a:solidFill>
                <a:srgbClr val="131357"/>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2" name="Shape 1112"/>
        <p:cNvGrpSpPr/>
        <p:nvPr/>
      </p:nvGrpSpPr>
      <p:grpSpPr>
        <a:xfrm>
          <a:off x="0" y="0"/>
          <a:ext cx="0" cy="0"/>
          <a:chOff x="0" y="0"/>
          <a:chExt cx="0" cy="0"/>
        </a:xfrm>
      </p:grpSpPr>
      <p:sp>
        <p:nvSpPr>
          <p:cNvPr id="1113" name="Google Shape;1113;p100"/>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Shapes</a:t>
            </a:r>
            <a:endParaRPr/>
          </a:p>
        </p:txBody>
      </p:sp>
      <p:sp>
        <p:nvSpPr>
          <p:cNvPr id="1114" name="Google Shape;1114;p100"/>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115" name="Google Shape;1115;p100"/>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Shapes can be used as backgrounds or containers. Vary their scale and use color sparingly in each grouping.</a:t>
            </a:r>
            <a:endParaRPr/>
          </a:p>
        </p:txBody>
      </p:sp>
      <p:pic>
        <p:nvPicPr>
          <p:cNvPr id="1116" name="Google Shape;1116;p100" title="Shape Graphics-8.png"/>
          <p:cNvPicPr preferRelativeResize="0"/>
          <p:nvPr/>
        </p:nvPicPr>
        <p:blipFill rotWithShape="1">
          <a:blip r:embed="rId3">
            <a:alphaModFix/>
          </a:blip>
          <a:srcRect b="0" l="0" r="0" t="0"/>
          <a:stretch/>
        </p:blipFill>
        <p:spPr>
          <a:xfrm>
            <a:off x="488242" y="3340681"/>
            <a:ext cx="680107" cy="680107"/>
          </a:xfrm>
          <a:prstGeom prst="rect">
            <a:avLst/>
          </a:prstGeom>
          <a:noFill/>
          <a:ln>
            <a:noFill/>
          </a:ln>
        </p:spPr>
      </p:pic>
      <p:pic>
        <p:nvPicPr>
          <p:cNvPr id="1117" name="Google Shape;1117;p100" title="Shape Graphics-9.png"/>
          <p:cNvPicPr preferRelativeResize="0"/>
          <p:nvPr/>
        </p:nvPicPr>
        <p:blipFill rotWithShape="1">
          <a:blip r:embed="rId4">
            <a:alphaModFix/>
          </a:blip>
          <a:srcRect b="179" l="0" r="0" t="179"/>
          <a:stretch/>
        </p:blipFill>
        <p:spPr>
          <a:xfrm>
            <a:off x="1500472" y="2461280"/>
            <a:ext cx="341672" cy="680107"/>
          </a:xfrm>
          <a:prstGeom prst="rect">
            <a:avLst/>
          </a:prstGeom>
          <a:noFill/>
          <a:ln>
            <a:noFill/>
          </a:ln>
        </p:spPr>
      </p:pic>
      <p:pic>
        <p:nvPicPr>
          <p:cNvPr id="1118" name="Google Shape;1118;p100" title="Shape Graphics-10.png"/>
          <p:cNvPicPr preferRelativeResize="0"/>
          <p:nvPr/>
        </p:nvPicPr>
        <p:blipFill rotWithShape="1">
          <a:blip r:embed="rId5">
            <a:alphaModFix/>
          </a:blip>
          <a:srcRect b="0" l="219" r="209" t="0"/>
          <a:stretch/>
        </p:blipFill>
        <p:spPr>
          <a:xfrm>
            <a:off x="454675" y="5098381"/>
            <a:ext cx="747245" cy="714515"/>
          </a:xfrm>
          <a:prstGeom prst="rect">
            <a:avLst/>
          </a:prstGeom>
          <a:noFill/>
          <a:ln>
            <a:noFill/>
          </a:ln>
        </p:spPr>
      </p:pic>
      <p:pic>
        <p:nvPicPr>
          <p:cNvPr id="1119" name="Google Shape;1119;p100" title="Shape Graphics-11.png"/>
          <p:cNvPicPr preferRelativeResize="0"/>
          <p:nvPr/>
        </p:nvPicPr>
        <p:blipFill rotWithShape="1">
          <a:blip r:embed="rId6">
            <a:alphaModFix/>
          </a:blip>
          <a:srcRect b="0" l="0" r="0" t="0"/>
          <a:stretch/>
        </p:blipFill>
        <p:spPr>
          <a:xfrm>
            <a:off x="479246" y="4210537"/>
            <a:ext cx="698093" cy="698093"/>
          </a:xfrm>
          <a:prstGeom prst="rect">
            <a:avLst/>
          </a:prstGeom>
          <a:noFill/>
          <a:ln>
            <a:noFill/>
          </a:ln>
        </p:spPr>
      </p:pic>
      <p:pic>
        <p:nvPicPr>
          <p:cNvPr id="1120" name="Google Shape;1120;p100" title="Shape Graphics-12.png"/>
          <p:cNvPicPr preferRelativeResize="0"/>
          <p:nvPr/>
        </p:nvPicPr>
        <p:blipFill rotWithShape="1">
          <a:blip r:embed="rId7">
            <a:alphaModFix/>
          </a:blip>
          <a:srcRect b="10" l="0" r="0" t="0"/>
          <a:stretch/>
        </p:blipFill>
        <p:spPr>
          <a:xfrm>
            <a:off x="1312431" y="4220077"/>
            <a:ext cx="717750" cy="698093"/>
          </a:xfrm>
          <a:prstGeom prst="rect">
            <a:avLst/>
          </a:prstGeom>
          <a:noFill/>
          <a:ln>
            <a:noFill/>
          </a:ln>
        </p:spPr>
      </p:pic>
      <p:pic>
        <p:nvPicPr>
          <p:cNvPr id="1121" name="Google Shape;1121;p100" title="Shape Graphics-13.png"/>
          <p:cNvPicPr preferRelativeResize="0"/>
          <p:nvPr/>
        </p:nvPicPr>
        <p:blipFill rotWithShape="1">
          <a:blip r:embed="rId8">
            <a:alphaModFix/>
          </a:blip>
          <a:srcRect b="159" l="0" r="0" t="159"/>
          <a:stretch/>
        </p:blipFill>
        <p:spPr>
          <a:xfrm>
            <a:off x="1307639" y="3365976"/>
            <a:ext cx="727343" cy="629515"/>
          </a:xfrm>
          <a:prstGeom prst="rect">
            <a:avLst/>
          </a:prstGeom>
          <a:noFill/>
          <a:ln>
            <a:noFill/>
          </a:ln>
        </p:spPr>
      </p:pic>
      <p:pic>
        <p:nvPicPr>
          <p:cNvPr id="1122" name="Google Shape;1122;p100" title="Shape Graphics-7.png"/>
          <p:cNvPicPr preferRelativeResize="0"/>
          <p:nvPr/>
        </p:nvPicPr>
        <p:blipFill rotWithShape="1">
          <a:blip r:embed="rId9">
            <a:alphaModFix/>
          </a:blip>
          <a:srcRect b="0" l="0" r="0" t="0"/>
          <a:stretch/>
        </p:blipFill>
        <p:spPr>
          <a:xfrm>
            <a:off x="478704" y="2451750"/>
            <a:ext cx="699170" cy="699170"/>
          </a:xfrm>
          <a:prstGeom prst="rect">
            <a:avLst/>
          </a:prstGeom>
          <a:noFill/>
          <a:ln>
            <a:noFill/>
          </a:ln>
        </p:spPr>
      </p:pic>
      <p:pic>
        <p:nvPicPr>
          <p:cNvPr id="1123" name="Google Shape;1123;p100" title="magnifying glass 6.png"/>
          <p:cNvPicPr preferRelativeResize="0"/>
          <p:nvPr/>
        </p:nvPicPr>
        <p:blipFill rotWithShape="1">
          <a:blip r:embed="rId10">
            <a:alphaModFix/>
          </a:blip>
          <a:srcRect b="0" l="0" r="0" t="0"/>
          <a:stretch/>
        </p:blipFill>
        <p:spPr>
          <a:xfrm rot="83">
            <a:off x="1380673" y="5075035"/>
            <a:ext cx="581288" cy="761208"/>
          </a:xfrm>
          <a:prstGeom prst="rect">
            <a:avLst/>
          </a:prstGeom>
          <a:noFill/>
          <a:ln>
            <a:noFill/>
          </a:ln>
        </p:spPr>
      </p:pic>
      <p:pic>
        <p:nvPicPr>
          <p:cNvPr id="1124" name="Google Shape;1124;p100" title="Shape Graphics-1.png"/>
          <p:cNvPicPr preferRelativeResize="0"/>
          <p:nvPr/>
        </p:nvPicPr>
        <p:blipFill rotWithShape="1">
          <a:blip r:embed="rId11">
            <a:alphaModFix/>
          </a:blip>
          <a:srcRect b="0" l="0" r="0" t="0"/>
          <a:stretch/>
        </p:blipFill>
        <p:spPr>
          <a:xfrm>
            <a:off x="2754389" y="3340681"/>
            <a:ext cx="680107" cy="680107"/>
          </a:xfrm>
          <a:prstGeom prst="rect">
            <a:avLst/>
          </a:prstGeom>
          <a:noFill/>
          <a:ln>
            <a:noFill/>
          </a:ln>
        </p:spPr>
      </p:pic>
      <p:pic>
        <p:nvPicPr>
          <p:cNvPr id="1125" name="Google Shape;1125;p100" title="Shape Graphics-2.png"/>
          <p:cNvPicPr preferRelativeResize="0"/>
          <p:nvPr/>
        </p:nvPicPr>
        <p:blipFill rotWithShape="1">
          <a:blip r:embed="rId12">
            <a:alphaModFix/>
          </a:blip>
          <a:srcRect b="179" l="0" r="0" t="179"/>
          <a:stretch/>
        </p:blipFill>
        <p:spPr>
          <a:xfrm>
            <a:off x="3766619" y="2461280"/>
            <a:ext cx="341672" cy="680107"/>
          </a:xfrm>
          <a:prstGeom prst="rect">
            <a:avLst/>
          </a:prstGeom>
          <a:noFill/>
          <a:ln>
            <a:noFill/>
          </a:ln>
        </p:spPr>
      </p:pic>
      <p:pic>
        <p:nvPicPr>
          <p:cNvPr id="1126" name="Google Shape;1126;p100" title="Shape Graphics-3.png"/>
          <p:cNvPicPr preferRelativeResize="0"/>
          <p:nvPr/>
        </p:nvPicPr>
        <p:blipFill rotWithShape="1">
          <a:blip r:embed="rId13">
            <a:alphaModFix/>
          </a:blip>
          <a:srcRect b="0" l="219" r="209" t="0"/>
          <a:stretch/>
        </p:blipFill>
        <p:spPr>
          <a:xfrm>
            <a:off x="2720821" y="5098381"/>
            <a:ext cx="747245" cy="714515"/>
          </a:xfrm>
          <a:prstGeom prst="rect">
            <a:avLst/>
          </a:prstGeom>
          <a:noFill/>
          <a:ln>
            <a:noFill/>
          </a:ln>
        </p:spPr>
      </p:pic>
      <p:pic>
        <p:nvPicPr>
          <p:cNvPr id="1127" name="Google Shape;1127;p100" title="Shape Graphics-4.png"/>
          <p:cNvPicPr preferRelativeResize="0"/>
          <p:nvPr/>
        </p:nvPicPr>
        <p:blipFill rotWithShape="1">
          <a:blip r:embed="rId14">
            <a:alphaModFix/>
          </a:blip>
          <a:srcRect b="0" l="0" r="0" t="0"/>
          <a:stretch/>
        </p:blipFill>
        <p:spPr>
          <a:xfrm>
            <a:off x="2745392" y="4210537"/>
            <a:ext cx="698093" cy="698093"/>
          </a:xfrm>
          <a:prstGeom prst="rect">
            <a:avLst/>
          </a:prstGeom>
          <a:noFill/>
          <a:ln>
            <a:noFill/>
          </a:ln>
        </p:spPr>
      </p:pic>
      <p:pic>
        <p:nvPicPr>
          <p:cNvPr id="1128" name="Google Shape;1128;p100" title="Shape Graphics-5.png"/>
          <p:cNvPicPr preferRelativeResize="0"/>
          <p:nvPr/>
        </p:nvPicPr>
        <p:blipFill rotWithShape="1">
          <a:blip r:embed="rId15">
            <a:alphaModFix/>
          </a:blip>
          <a:srcRect b="10" l="0" r="0" t="0"/>
          <a:stretch/>
        </p:blipFill>
        <p:spPr>
          <a:xfrm>
            <a:off x="3578577" y="4220077"/>
            <a:ext cx="717750" cy="698093"/>
          </a:xfrm>
          <a:prstGeom prst="rect">
            <a:avLst/>
          </a:prstGeom>
          <a:noFill/>
          <a:ln>
            <a:noFill/>
          </a:ln>
        </p:spPr>
      </p:pic>
      <p:pic>
        <p:nvPicPr>
          <p:cNvPr id="1129" name="Google Shape;1129;p100" title="Shape Graphics-6.png"/>
          <p:cNvPicPr preferRelativeResize="0"/>
          <p:nvPr/>
        </p:nvPicPr>
        <p:blipFill rotWithShape="1">
          <a:blip r:embed="rId16">
            <a:alphaModFix/>
          </a:blip>
          <a:srcRect b="159" l="0" r="0" t="159"/>
          <a:stretch/>
        </p:blipFill>
        <p:spPr>
          <a:xfrm>
            <a:off x="3573786" y="3365976"/>
            <a:ext cx="727343" cy="629515"/>
          </a:xfrm>
          <a:prstGeom prst="rect">
            <a:avLst/>
          </a:prstGeom>
          <a:noFill/>
          <a:ln>
            <a:noFill/>
          </a:ln>
        </p:spPr>
      </p:pic>
      <p:pic>
        <p:nvPicPr>
          <p:cNvPr id="1130" name="Google Shape;1130;p100" title="Shape Graphics.png"/>
          <p:cNvPicPr preferRelativeResize="0"/>
          <p:nvPr/>
        </p:nvPicPr>
        <p:blipFill rotWithShape="1">
          <a:blip r:embed="rId17">
            <a:alphaModFix/>
          </a:blip>
          <a:srcRect b="0" l="0" r="0" t="0"/>
          <a:stretch/>
        </p:blipFill>
        <p:spPr>
          <a:xfrm>
            <a:off x="2744851" y="2451750"/>
            <a:ext cx="699170" cy="699170"/>
          </a:xfrm>
          <a:prstGeom prst="rect">
            <a:avLst/>
          </a:prstGeom>
          <a:noFill/>
          <a:ln>
            <a:noFill/>
          </a:ln>
        </p:spPr>
      </p:pic>
      <p:pic>
        <p:nvPicPr>
          <p:cNvPr id="1131" name="Google Shape;1131;p100" title="magnifying glass 12.png"/>
          <p:cNvPicPr preferRelativeResize="0"/>
          <p:nvPr/>
        </p:nvPicPr>
        <p:blipFill rotWithShape="1">
          <a:blip r:embed="rId18">
            <a:alphaModFix/>
          </a:blip>
          <a:srcRect b="0" l="0" r="0" t="0"/>
          <a:stretch/>
        </p:blipFill>
        <p:spPr>
          <a:xfrm rot="83">
            <a:off x="3646820" y="5075035"/>
            <a:ext cx="581288" cy="761208"/>
          </a:xfrm>
          <a:prstGeom prst="rect">
            <a:avLst/>
          </a:prstGeom>
          <a:noFill/>
          <a:ln>
            <a:noFill/>
          </a:ln>
        </p:spPr>
      </p:pic>
      <p:pic>
        <p:nvPicPr>
          <p:cNvPr id="1132" name="Google Shape;1132;p100" title="Shape Graphics-8.png"/>
          <p:cNvPicPr preferRelativeResize="0"/>
          <p:nvPr/>
        </p:nvPicPr>
        <p:blipFill rotWithShape="1">
          <a:blip r:embed="rId19">
            <a:alphaModFix/>
          </a:blip>
          <a:srcRect b="0" l="0" r="0" t="0"/>
          <a:stretch/>
        </p:blipFill>
        <p:spPr>
          <a:xfrm>
            <a:off x="6129572" y="3340681"/>
            <a:ext cx="680107" cy="680107"/>
          </a:xfrm>
          <a:prstGeom prst="rect">
            <a:avLst/>
          </a:prstGeom>
          <a:noFill/>
          <a:ln>
            <a:noFill/>
          </a:ln>
        </p:spPr>
      </p:pic>
      <p:pic>
        <p:nvPicPr>
          <p:cNvPr id="1133" name="Google Shape;1133;p100" title="Shape Graphics-9.png"/>
          <p:cNvPicPr preferRelativeResize="0"/>
          <p:nvPr/>
        </p:nvPicPr>
        <p:blipFill rotWithShape="1">
          <a:blip r:embed="rId20">
            <a:alphaModFix/>
          </a:blip>
          <a:srcRect b="179" l="0" r="0" t="179"/>
          <a:stretch/>
        </p:blipFill>
        <p:spPr>
          <a:xfrm>
            <a:off x="7141802" y="2461280"/>
            <a:ext cx="341672" cy="680107"/>
          </a:xfrm>
          <a:prstGeom prst="rect">
            <a:avLst/>
          </a:prstGeom>
          <a:noFill/>
          <a:ln>
            <a:noFill/>
          </a:ln>
        </p:spPr>
      </p:pic>
      <p:pic>
        <p:nvPicPr>
          <p:cNvPr id="1134" name="Google Shape;1134;p100" title="Shape Graphics-10.png"/>
          <p:cNvPicPr preferRelativeResize="0"/>
          <p:nvPr/>
        </p:nvPicPr>
        <p:blipFill rotWithShape="1">
          <a:blip r:embed="rId21">
            <a:alphaModFix/>
          </a:blip>
          <a:srcRect b="0" l="219" r="209" t="0"/>
          <a:stretch/>
        </p:blipFill>
        <p:spPr>
          <a:xfrm>
            <a:off x="6096005" y="5098381"/>
            <a:ext cx="747245" cy="714515"/>
          </a:xfrm>
          <a:prstGeom prst="rect">
            <a:avLst/>
          </a:prstGeom>
          <a:noFill/>
          <a:ln>
            <a:noFill/>
          </a:ln>
        </p:spPr>
      </p:pic>
      <p:pic>
        <p:nvPicPr>
          <p:cNvPr id="1135" name="Google Shape;1135;p100" title="Shape Graphics-11.png"/>
          <p:cNvPicPr preferRelativeResize="0"/>
          <p:nvPr/>
        </p:nvPicPr>
        <p:blipFill rotWithShape="1">
          <a:blip r:embed="rId22">
            <a:alphaModFix/>
          </a:blip>
          <a:srcRect b="0" l="0" r="0" t="0"/>
          <a:stretch/>
        </p:blipFill>
        <p:spPr>
          <a:xfrm>
            <a:off x="6120576" y="4210537"/>
            <a:ext cx="698093" cy="698093"/>
          </a:xfrm>
          <a:prstGeom prst="rect">
            <a:avLst/>
          </a:prstGeom>
          <a:noFill/>
          <a:ln>
            <a:noFill/>
          </a:ln>
        </p:spPr>
      </p:pic>
      <p:pic>
        <p:nvPicPr>
          <p:cNvPr id="1136" name="Google Shape;1136;p100" title="Shape Graphics-12.png"/>
          <p:cNvPicPr preferRelativeResize="0"/>
          <p:nvPr/>
        </p:nvPicPr>
        <p:blipFill rotWithShape="1">
          <a:blip r:embed="rId23">
            <a:alphaModFix/>
          </a:blip>
          <a:srcRect b="10" l="0" r="0" t="0"/>
          <a:stretch/>
        </p:blipFill>
        <p:spPr>
          <a:xfrm>
            <a:off x="6953761" y="4220077"/>
            <a:ext cx="717750" cy="698093"/>
          </a:xfrm>
          <a:prstGeom prst="rect">
            <a:avLst/>
          </a:prstGeom>
          <a:noFill/>
          <a:ln>
            <a:noFill/>
          </a:ln>
        </p:spPr>
      </p:pic>
      <p:pic>
        <p:nvPicPr>
          <p:cNvPr id="1137" name="Google Shape;1137;p100" title="Shape Graphics-13.png"/>
          <p:cNvPicPr preferRelativeResize="0"/>
          <p:nvPr/>
        </p:nvPicPr>
        <p:blipFill rotWithShape="1">
          <a:blip r:embed="rId24">
            <a:alphaModFix/>
          </a:blip>
          <a:srcRect b="159" l="0" r="0" t="159"/>
          <a:stretch/>
        </p:blipFill>
        <p:spPr>
          <a:xfrm>
            <a:off x="6948969" y="3365976"/>
            <a:ext cx="727343" cy="629515"/>
          </a:xfrm>
          <a:prstGeom prst="rect">
            <a:avLst/>
          </a:prstGeom>
          <a:noFill/>
          <a:ln>
            <a:noFill/>
          </a:ln>
        </p:spPr>
      </p:pic>
      <p:pic>
        <p:nvPicPr>
          <p:cNvPr id="1138" name="Google Shape;1138;p100" title="Shape Graphics-7.png"/>
          <p:cNvPicPr preferRelativeResize="0"/>
          <p:nvPr/>
        </p:nvPicPr>
        <p:blipFill rotWithShape="1">
          <a:blip r:embed="rId25">
            <a:alphaModFix/>
          </a:blip>
          <a:srcRect b="0" l="0" r="0" t="0"/>
          <a:stretch/>
        </p:blipFill>
        <p:spPr>
          <a:xfrm>
            <a:off x="6120034" y="2451750"/>
            <a:ext cx="699170" cy="699170"/>
          </a:xfrm>
          <a:prstGeom prst="rect">
            <a:avLst/>
          </a:prstGeom>
          <a:noFill/>
          <a:ln>
            <a:noFill/>
          </a:ln>
        </p:spPr>
      </p:pic>
      <p:pic>
        <p:nvPicPr>
          <p:cNvPr id="1139" name="Google Shape;1139;p100" title="magnifying glass 7.png"/>
          <p:cNvPicPr preferRelativeResize="0"/>
          <p:nvPr/>
        </p:nvPicPr>
        <p:blipFill rotWithShape="1">
          <a:blip r:embed="rId26">
            <a:alphaModFix/>
          </a:blip>
          <a:srcRect b="0" l="0" r="0" t="0"/>
          <a:stretch/>
        </p:blipFill>
        <p:spPr>
          <a:xfrm rot="83">
            <a:off x="7022003" y="5075035"/>
            <a:ext cx="581288" cy="761208"/>
          </a:xfrm>
          <a:prstGeom prst="rect">
            <a:avLst/>
          </a:prstGeom>
          <a:noFill/>
          <a:ln>
            <a:noFill/>
          </a:ln>
        </p:spPr>
      </p:pic>
      <p:pic>
        <p:nvPicPr>
          <p:cNvPr id="1140" name="Google Shape;1140;p100" title="Shape Graphics-1.png"/>
          <p:cNvPicPr preferRelativeResize="0"/>
          <p:nvPr/>
        </p:nvPicPr>
        <p:blipFill rotWithShape="1">
          <a:blip r:embed="rId27">
            <a:alphaModFix/>
          </a:blip>
          <a:srcRect b="0" l="0" r="0" t="0"/>
          <a:stretch/>
        </p:blipFill>
        <p:spPr>
          <a:xfrm>
            <a:off x="8387104" y="3340681"/>
            <a:ext cx="680107" cy="680107"/>
          </a:xfrm>
          <a:prstGeom prst="rect">
            <a:avLst/>
          </a:prstGeom>
          <a:noFill/>
          <a:ln>
            <a:noFill/>
          </a:ln>
        </p:spPr>
      </p:pic>
      <p:pic>
        <p:nvPicPr>
          <p:cNvPr id="1141" name="Google Shape;1141;p100" title="Shape Graphics-2.png"/>
          <p:cNvPicPr preferRelativeResize="0"/>
          <p:nvPr/>
        </p:nvPicPr>
        <p:blipFill rotWithShape="1">
          <a:blip r:embed="rId28">
            <a:alphaModFix/>
          </a:blip>
          <a:srcRect b="179" l="0" r="0" t="179"/>
          <a:stretch/>
        </p:blipFill>
        <p:spPr>
          <a:xfrm>
            <a:off x="9399334" y="2461280"/>
            <a:ext cx="341672" cy="680107"/>
          </a:xfrm>
          <a:prstGeom prst="rect">
            <a:avLst/>
          </a:prstGeom>
          <a:noFill/>
          <a:ln>
            <a:noFill/>
          </a:ln>
        </p:spPr>
      </p:pic>
      <p:pic>
        <p:nvPicPr>
          <p:cNvPr id="1142" name="Google Shape;1142;p100" title="Shape Graphics-3.png"/>
          <p:cNvPicPr preferRelativeResize="0"/>
          <p:nvPr/>
        </p:nvPicPr>
        <p:blipFill rotWithShape="1">
          <a:blip r:embed="rId29">
            <a:alphaModFix/>
          </a:blip>
          <a:srcRect b="0" l="219" r="209" t="0"/>
          <a:stretch/>
        </p:blipFill>
        <p:spPr>
          <a:xfrm>
            <a:off x="8353537" y="5098381"/>
            <a:ext cx="747245" cy="714515"/>
          </a:xfrm>
          <a:prstGeom prst="rect">
            <a:avLst/>
          </a:prstGeom>
          <a:noFill/>
          <a:ln>
            <a:noFill/>
          </a:ln>
        </p:spPr>
      </p:pic>
      <p:pic>
        <p:nvPicPr>
          <p:cNvPr id="1143" name="Google Shape;1143;p100" title="Shape Graphics-4.png"/>
          <p:cNvPicPr preferRelativeResize="0"/>
          <p:nvPr/>
        </p:nvPicPr>
        <p:blipFill rotWithShape="1">
          <a:blip r:embed="rId30">
            <a:alphaModFix/>
          </a:blip>
          <a:srcRect b="0" l="0" r="0" t="0"/>
          <a:stretch/>
        </p:blipFill>
        <p:spPr>
          <a:xfrm>
            <a:off x="8378108" y="4210537"/>
            <a:ext cx="698093" cy="698093"/>
          </a:xfrm>
          <a:prstGeom prst="rect">
            <a:avLst/>
          </a:prstGeom>
          <a:noFill/>
          <a:ln>
            <a:noFill/>
          </a:ln>
        </p:spPr>
      </p:pic>
      <p:pic>
        <p:nvPicPr>
          <p:cNvPr id="1144" name="Google Shape;1144;p100" title="Shape Graphics-5.png"/>
          <p:cNvPicPr preferRelativeResize="0"/>
          <p:nvPr/>
        </p:nvPicPr>
        <p:blipFill rotWithShape="1">
          <a:blip r:embed="rId31">
            <a:alphaModFix/>
          </a:blip>
          <a:srcRect b="10" l="0" r="0" t="0"/>
          <a:stretch/>
        </p:blipFill>
        <p:spPr>
          <a:xfrm>
            <a:off x="9211293" y="4220077"/>
            <a:ext cx="717750" cy="698093"/>
          </a:xfrm>
          <a:prstGeom prst="rect">
            <a:avLst/>
          </a:prstGeom>
          <a:noFill/>
          <a:ln>
            <a:noFill/>
          </a:ln>
        </p:spPr>
      </p:pic>
      <p:pic>
        <p:nvPicPr>
          <p:cNvPr id="1145" name="Google Shape;1145;p100" title="Shape Graphics-6.png"/>
          <p:cNvPicPr preferRelativeResize="0"/>
          <p:nvPr/>
        </p:nvPicPr>
        <p:blipFill rotWithShape="1">
          <a:blip r:embed="rId32">
            <a:alphaModFix/>
          </a:blip>
          <a:srcRect b="159" l="0" r="0" t="159"/>
          <a:stretch/>
        </p:blipFill>
        <p:spPr>
          <a:xfrm>
            <a:off x="9206501" y="3365976"/>
            <a:ext cx="727343" cy="629515"/>
          </a:xfrm>
          <a:prstGeom prst="rect">
            <a:avLst/>
          </a:prstGeom>
          <a:noFill/>
          <a:ln>
            <a:noFill/>
          </a:ln>
        </p:spPr>
      </p:pic>
      <p:pic>
        <p:nvPicPr>
          <p:cNvPr id="1146" name="Google Shape;1146;p100" title="Shape Graphics.png"/>
          <p:cNvPicPr preferRelativeResize="0"/>
          <p:nvPr/>
        </p:nvPicPr>
        <p:blipFill rotWithShape="1">
          <a:blip r:embed="rId33">
            <a:alphaModFix/>
          </a:blip>
          <a:srcRect b="0" l="0" r="0" t="0"/>
          <a:stretch/>
        </p:blipFill>
        <p:spPr>
          <a:xfrm>
            <a:off x="8377566" y="2451750"/>
            <a:ext cx="699170" cy="699170"/>
          </a:xfrm>
          <a:prstGeom prst="rect">
            <a:avLst/>
          </a:prstGeom>
          <a:noFill/>
          <a:ln>
            <a:noFill/>
          </a:ln>
        </p:spPr>
      </p:pic>
      <p:pic>
        <p:nvPicPr>
          <p:cNvPr id="1147" name="Google Shape;1147;p100" title="magnifying glass 13.png"/>
          <p:cNvPicPr preferRelativeResize="0"/>
          <p:nvPr/>
        </p:nvPicPr>
        <p:blipFill rotWithShape="1">
          <a:blip r:embed="rId34">
            <a:alphaModFix/>
          </a:blip>
          <a:srcRect b="0" l="0" r="0" t="0"/>
          <a:stretch/>
        </p:blipFill>
        <p:spPr>
          <a:xfrm rot="83">
            <a:off x="9279535" y="5075035"/>
            <a:ext cx="581288" cy="761208"/>
          </a:xfrm>
          <a:prstGeom prst="rect">
            <a:avLst/>
          </a:prstGeom>
          <a:noFill/>
          <a:ln>
            <a:noFill/>
          </a:ln>
        </p:spPr>
      </p:pic>
      <p:sp>
        <p:nvSpPr>
          <p:cNvPr id="1148" name="Google Shape;1148;p100"/>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
        <p:nvSpPr>
          <p:cNvPr id="1149" name="Google Shape;1149;p100"/>
          <p:cNvSpPr txBox="1"/>
          <p:nvPr>
            <p:ph idx="1" type="body"/>
          </p:nvPr>
        </p:nvSpPr>
        <p:spPr>
          <a:xfrm>
            <a:off x="46445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094315"/>
                </a:solidFill>
              </a:rPr>
              <a:t>Green and evergreen</a:t>
            </a:r>
            <a:endParaRPr b="1">
              <a:solidFill>
                <a:srgbClr val="094315"/>
              </a:solidFill>
            </a:endParaRPr>
          </a:p>
        </p:txBody>
      </p:sp>
      <p:sp>
        <p:nvSpPr>
          <p:cNvPr id="1150" name="Google Shape;1150;p100"/>
          <p:cNvSpPr txBox="1"/>
          <p:nvPr>
            <p:ph idx="1" type="body"/>
          </p:nvPr>
        </p:nvSpPr>
        <p:spPr>
          <a:xfrm>
            <a:off x="609600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540B4E"/>
                </a:solidFill>
              </a:rPr>
              <a:t>Pink and aubergine</a:t>
            </a:r>
            <a:endParaRPr b="1">
              <a:solidFill>
                <a:srgbClr val="540B4E"/>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p101"/>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Shapes</a:t>
            </a:r>
            <a:endParaRPr/>
          </a:p>
        </p:txBody>
      </p:sp>
      <p:sp>
        <p:nvSpPr>
          <p:cNvPr id="1156" name="Google Shape;1156;p101"/>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157" name="Google Shape;1157;p101"/>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Shapes can be used as backgrounds or containers. Vary their scale and use color sparingly in each grouping.</a:t>
            </a:r>
            <a:endParaRPr/>
          </a:p>
        </p:txBody>
      </p:sp>
      <p:pic>
        <p:nvPicPr>
          <p:cNvPr id="1158" name="Google Shape;1158;p101" title="Shape Graphics-7.png"/>
          <p:cNvPicPr preferRelativeResize="0"/>
          <p:nvPr/>
        </p:nvPicPr>
        <p:blipFill rotWithShape="1">
          <a:blip r:embed="rId3">
            <a:alphaModFix/>
          </a:blip>
          <a:srcRect b="0" l="0" r="0" t="0"/>
          <a:stretch/>
        </p:blipFill>
        <p:spPr>
          <a:xfrm>
            <a:off x="488242" y="3340681"/>
            <a:ext cx="680107" cy="680107"/>
          </a:xfrm>
          <a:prstGeom prst="rect">
            <a:avLst/>
          </a:prstGeom>
          <a:noFill/>
          <a:ln>
            <a:noFill/>
          </a:ln>
        </p:spPr>
      </p:pic>
      <p:pic>
        <p:nvPicPr>
          <p:cNvPr id="1159" name="Google Shape;1159;p101" title="Shape Graphics-13.png"/>
          <p:cNvPicPr preferRelativeResize="0"/>
          <p:nvPr/>
        </p:nvPicPr>
        <p:blipFill rotWithShape="1">
          <a:blip r:embed="rId4">
            <a:alphaModFix/>
          </a:blip>
          <a:srcRect b="179" l="0" r="0" t="179"/>
          <a:stretch/>
        </p:blipFill>
        <p:spPr>
          <a:xfrm>
            <a:off x="1500473" y="2461280"/>
            <a:ext cx="341672" cy="680107"/>
          </a:xfrm>
          <a:prstGeom prst="rect">
            <a:avLst/>
          </a:prstGeom>
          <a:noFill/>
          <a:ln>
            <a:noFill/>
          </a:ln>
        </p:spPr>
      </p:pic>
      <p:pic>
        <p:nvPicPr>
          <p:cNvPr id="1160" name="Google Shape;1160;p101" title="Shape Graphics-19.png"/>
          <p:cNvPicPr preferRelativeResize="0"/>
          <p:nvPr/>
        </p:nvPicPr>
        <p:blipFill rotWithShape="1">
          <a:blip r:embed="rId5">
            <a:alphaModFix/>
          </a:blip>
          <a:srcRect b="0" l="219" r="209" t="0"/>
          <a:stretch/>
        </p:blipFill>
        <p:spPr>
          <a:xfrm>
            <a:off x="454675" y="5098381"/>
            <a:ext cx="747245" cy="714515"/>
          </a:xfrm>
          <a:prstGeom prst="rect">
            <a:avLst/>
          </a:prstGeom>
          <a:noFill/>
          <a:ln>
            <a:noFill/>
          </a:ln>
        </p:spPr>
      </p:pic>
      <p:pic>
        <p:nvPicPr>
          <p:cNvPr id="1161" name="Google Shape;1161;p101" title="Shape Graphics-25.png"/>
          <p:cNvPicPr preferRelativeResize="0"/>
          <p:nvPr/>
        </p:nvPicPr>
        <p:blipFill rotWithShape="1">
          <a:blip r:embed="rId6">
            <a:alphaModFix/>
          </a:blip>
          <a:srcRect b="0" l="0" r="0" t="0"/>
          <a:stretch/>
        </p:blipFill>
        <p:spPr>
          <a:xfrm>
            <a:off x="479246" y="4210537"/>
            <a:ext cx="698093" cy="698093"/>
          </a:xfrm>
          <a:prstGeom prst="rect">
            <a:avLst/>
          </a:prstGeom>
          <a:noFill/>
          <a:ln>
            <a:noFill/>
          </a:ln>
        </p:spPr>
      </p:pic>
      <p:pic>
        <p:nvPicPr>
          <p:cNvPr id="1162" name="Google Shape;1162;p101" title="Shape Graphics-31.png"/>
          <p:cNvPicPr preferRelativeResize="0"/>
          <p:nvPr/>
        </p:nvPicPr>
        <p:blipFill rotWithShape="1">
          <a:blip r:embed="rId7">
            <a:alphaModFix/>
          </a:blip>
          <a:srcRect b="10" l="0" r="0" t="0"/>
          <a:stretch/>
        </p:blipFill>
        <p:spPr>
          <a:xfrm>
            <a:off x="1312431" y="4220077"/>
            <a:ext cx="717750" cy="698093"/>
          </a:xfrm>
          <a:prstGeom prst="rect">
            <a:avLst/>
          </a:prstGeom>
          <a:noFill/>
          <a:ln>
            <a:noFill/>
          </a:ln>
        </p:spPr>
      </p:pic>
      <p:pic>
        <p:nvPicPr>
          <p:cNvPr id="1163" name="Google Shape;1163;p101" title="Shape Graphics-37.png"/>
          <p:cNvPicPr preferRelativeResize="0"/>
          <p:nvPr/>
        </p:nvPicPr>
        <p:blipFill rotWithShape="1">
          <a:blip r:embed="rId8">
            <a:alphaModFix/>
          </a:blip>
          <a:srcRect b="159" l="0" r="0" t="159"/>
          <a:stretch/>
        </p:blipFill>
        <p:spPr>
          <a:xfrm>
            <a:off x="1307639" y="3365976"/>
            <a:ext cx="727343" cy="629515"/>
          </a:xfrm>
          <a:prstGeom prst="rect">
            <a:avLst/>
          </a:prstGeom>
          <a:noFill/>
          <a:ln>
            <a:noFill/>
          </a:ln>
        </p:spPr>
      </p:pic>
      <p:pic>
        <p:nvPicPr>
          <p:cNvPr id="1164" name="Google Shape;1164;p101" title="Shape Graphics-1.png"/>
          <p:cNvPicPr preferRelativeResize="0"/>
          <p:nvPr/>
        </p:nvPicPr>
        <p:blipFill rotWithShape="1">
          <a:blip r:embed="rId9">
            <a:alphaModFix/>
          </a:blip>
          <a:srcRect b="0" l="0" r="0" t="0"/>
          <a:stretch/>
        </p:blipFill>
        <p:spPr>
          <a:xfrm>
            <a:off x="478704" y="2451750"/>
            <a:ext cx="699170" cy="699170"/>
          </a:xfrm>
          <a:prstGeom prst="rect">
            <a:avLst/>
          </a:prstGeom>
          <a:noFill/>
          <a:ln>
            <a:noFill/>
          </a:ln>
        </p:spPr>
      </p:pic>
      <p:pic>
        <p:nvPicPr>
          <p:cNvPr id="1165" name="Google Shape;1165;p101" title="magnifying glass 15.png"/>
          <p:cNvPicPr preferRelativeResize="0"/>
          <p:nvPr/>
        </p:nvPicPr>
        <p:blipFill rotWithShape="1">
          <a:blip r:embed="rId10">
            <a:alphaModFix/>
          </a:blip>
          <a:srcRect b="0" l="0" r="0" t="0"/>
          <a:stretch/>
        </p:blipFill>
        <p:spPr>
          <a:xfrm rot="83">
            <a:off x="1380673" y="5075035"/>
            <a:ext cx="581288" cy="761208"/>
          </a:xfrm>
          <a:prstGeom prst="rect">
            <a:avLst/>
          </a:prstGeom>
          <a:noFill/>
          <a:ln>
            <a:noFill/>
          </a:ln>
        </p:spPr>
      </p:pic>
      <p:pic>
        <p:nvPicPr>
          <p:cNvPr id="1166" name="Google Shape;1166;p101" title="Shape Graphics-8.png"/>
          <p:cNvPicPr preferRelativeResize="0"/>
          <p:nvPr/>
        </p:nvPicPr>
        <p:blipFill rotWithShape="1">
          <a:blip r:embed="rId11">
            <a:alphaModFix/>
          </a:blip>
          <a:srcRect b="0" l="0" r="0" t="0"/>
          <a:stretch/>
        </p:blipFill>
        <p:spPr>
          <a:xfrm>
            <a:off x="2754389" y="3340681"/>
            <a:ext cx="680107" cy="680107"/>
          </a:xfrm>
          <a:prstGeom prst="rect">
            <a:avLst/>
          </a:prstGeom>
          <a:noFill/>
          <a:ln>
            <a:noFill/>
          </a:ln>
        </p:spPr>
      </p:pic>
      <p:pic>
        <p:nvPicPr>
          <p:cNvPr id="1167" name="Google Shape;1167;p101" title="Shape Graphics-14.png"/>
          <p:cNvPicPr preferRelativeResize="0"/>
          <p:nvPr/>
        </p:nvPicPr>
        <p:blipFill rotWithShape="1">
          <a:blip r:embed="rId12">
            <a:alphaModFix/>
          </a:blip>
          <a:srcRect b="179" l="0" r="0" t="179"/>
          <a:stretch/>
        </p:blipFill>
        <p:spPr>
          <a:xfrm>
            <a:off x="3766619" y="2461280"/>
            <a:ext cx="341672" cy="680107"/>
          </a:xfrm>
          <a:prstGeom prst="rect">
            <a:avLst/>
          </a:prstGeom>
          <a:noFill/>
          <a:ln>
            <a:noFill/>
          </a:ln>
        </p:spPr>
      </p:pic>
      <p:pic>
        <p:nvPicPr>
          <p:cNvPr id="1168" name="Google Shape;1168;p101" title="Shape Graphics-20.png"/>
          <p:cNvPicPr preferRelativeResize="0"/>
          <p:nvPr/>
        </p:nvPicPr>
        <p:blipFill rotWithShape="1">
          <a:blip r:embed="rId13">
            <a:alphaModFix/>
          </a:blip>
          <a:srcRect b="0" l="219" r="209" t="0"/>
          <a:stretch/>
        </p:blipFill>
        <p:spPr>
          <a:xfrm>
            <a:off x="2720821" y="5098381"/>
            <a:ext cx="747245" cy="714515"/>
          </a:xfrm>
          <a:prstGeom prst="rect">
            <a:avLst/>
          </a:prstGeom>
          <a:noFill/>
          <a:ln>
            <a:noFill/>
          </a:ln>
        </p:spPr>
      </p:pic>
      <p:pic>
        <p:nvPicPr>
          <p:cNvPr id="1169" name="Google Shape;1169;p101" title="Shape Graphics-26.png"/>
          <p:cNvPicPr preferRelativeResize="0"/>
          <p:nvPr/>
        </p:nvPicPr>
        <p:blipFill rotWithShape="1">
          <a:blip r:embed="rId14">
            <a:alphaModFix/>
          </a:blip>
          <a:srcRect b="0" l="0" r="0" t="0"/>
          <a:stretch/>
        </p:blipFill>
        <p:spPr>
          <a:xfrm>
            <a:off x="2745392" y="4210537"/>
            <a:ext cx="698093" cy="698093"/>
          </a:xfrm>
          <a:prstGeom prst="rect">
            <a:avLst/>
          </a:prstGeom>
          <a:noFill/>
          <a:ln>
            <a:noFill/>
          </a:ln>
        </p:spPr>
      </p:pic>
      <p:pic>
        <p:nvPicPr>
          <p:cNvPr id="1170" name="Google Shape;1170;p101" title="Shape Graphics-32.png"/>
          <p:cNvPicPr preferRelativeResize="0"/>
          <p:nvPr/>
        </p:nvPicPr>
        <p:blipFill rotWithShape="1">
          <a:blip r:embed="rId15">
            <a:alphaModFix/>
          </a:blip>
          <a:srcRect b="10" l="0" r="0" t="0"/>
          <a:stretch/>
        </p:blipFill>
        <p:spPr>
          <a:xfrm>
            <a:off x="3578577" y="4220077"/>
            <a:ext cx="717750" cy="698093"/>
          </a:xfrm>
          <a:prstGeom prst="rect">
            <a:avLst/>
          </a:prstGeom>
          <a:noFill/>
          <a:ln>
            <a:noFill/>
          </a:ln>
        </p:spPr>
      </p:pic>
      <p:pic>
        <p:nvPicPr>
          <p:cNvPr id="1171" name="Google Shape;1171;p101" title="Shape Graphics-38.png"/>
          <p:cNvPicPr preferRelativeResize="0"/>
          <p:nvPr/>
        </p:nvPicPr>
        <p:blipFill rotWithShape="1">
          <a:blip r:embed="rId16">
            <a:alphaModFix/>
          </a:blip>
          <a:srcRect b="159" l="0" r="0" t="159"/>
          <a:stretch/>
        </p:blipFill>
        <p:spPr>
          <a:xfrm>
            <a:off x="3573786" y="3365976"/>
            <a:ext cx="727343" cy="629515"/>
          </a:xfrm>
          <a:prstGeom prst="rect">
            <a:avLst/>
          </a:prstGeom>
          <a:noFill/>
          <a:ln>
            <a:noFill/>
          </a:ln>
        </p:spPr>
      </p:pic>
      <p:pic>
        <p:nvPicPr>
          <p:cNvPr id="1172" name="Google Shape;1172;p101" title="Shape Graphics-2.png"/>
          <p:cNvPicPr preferRelativeResize="0"/>
          <p:nvPr/>
        </p:nvPicPr>
        <p:blipFill rotWithShape="1">
          <a:blip r:embed="rId17">
            <a:alphaModFix/>
          </a:blip>
          <a:srcRect b="0" l="0" r="0" t="0"/>
          <a:stretch/>
        </p:blipFill>
        <p:spPr>
          <a:xfrm>
            <a:off x="2744851" y="2451750"/>
            <a:ext cx="699170" cy="699170"/>
          </a:xfrm>
          <a:prstGeom prst="rect">
            <a:avLst/>
          </a:prstGeom>
          <a:noFill/>
          <a:ln>
            <a:noFill/>
          </a:ln>
        </p:spPr>
      </p:pic>
      <p:pic>
        <p:nvPicPr>
          <p:cNvPr id="1173" name="Google Shape;1173;p101" title="magnifying glass 16.png"/>
          <p:cNvPicPr preferRelativeResize="0"/>
          <p:nvPr/>
        </p:nvPicPr>
        <p:blipFill rotWithShape="1">
          <a:blip r:embed="rId18">
            <a:alphaModFix/>
          </a:blip>
          <a:srcRect b="0" l="0" r="0" t="0"/>
          <a:stretch/>
        </p:blipFill>
        <p:spPr>
          <a:xfrm rot="83">
            <a:off x="3646820" y="5075035"/>
            <a:ext cx="581288" cy="761208"/>
          </a:xfrm>
          <a:prstGeom prst="rect">
            <a:avLst/>
          </a:prstGeom>
          <a:noFill/>
          <a:ln>
            <a:noFill/>
          </a:ln>
        </p:spPr>
      </p:pic>
      <p:pic>
        <p:nvPicPr>
          <p:cNvPr id="1174" name="Google Shape;1174;p101" title="Shape Graphics-9.png"/>
          <p:cNvPicPr preferRelativeResize="0"/>
          <p:nvPr/>
        </p:nvPicPr>
        <p:blipFill rotWithShape="1">
          <a:blip r:embed="rId19">
            <a:alphaModFix/>
          </a:blip>
          <a:srcRect b="0" l="0" r="0" t="0"/>
          <a:stretch/>
        </p:blipFill>
        <p:spPr>
          <a:xfrm>
            <a:off x="6129572" y="3340681"/>
            <a:ext cx="680107" cy="680107"/>
          </a:xfrm>
          <a:prstGeom prst="rect">
            <a:avLst/>
          </a:prstGeom>
          <a:noFill/>
          <a:ln>
            <a:noFill/>
          </a:ln>
        </p:spPr>
      </p:pic>
      <p:pic>
        <p:nvPicPr>
          <p:cNvPr id="1175" name="Google Shape;1175;p101" title="Shape Graphics-15.png"/>
          <p:cNvPicPr preferRelativeResize="0"/>
          <p:nvPr/>
        </p:nvPicPr>
        <p:blipFill rotWithShape="1">
          <a:blip r:embed="rId20">
            <a:alphaModFix/>
          </a:blip>
          <a:srcRect b="179" l="0" r="0" t="179"/>
          <a:stretch/>
        </p:blipFill>
        <p:spPr>
          <a:xfrm>
            <a:off x="7141802" y="2461280"/>
            <a:ext cx="341672" cy="680107"/>
          </a:xfrm>
          <a:prstGeom prst="rect">
            <a:avLst/>
          </a:prstGeom>
          <a:noFill/>
          <a:ln>
            <a:noFill/>
          </a:ln>
        </p:spPr>
      </p:pic>
      <p:pic>
        <p:nvPicPr>
          <p:cNvPr id="1176" name="Google Shape;1176;p101" title="Shape Graphics-21.png"/>
          <p:cNvPicPr preferRelativeResize="0"/>
          <p:nvPr/>
        </p:nvPicPr>
        <p:blipFill rotWithShape="1">
          <a:blip r:embed="rId21">
            <a:alphaModFix/>
          </a:blip>
          <a:srcRect b="0" l="219" r="209" t="0"/>
          <a:stretch/>
        </p:blipFill>
        <p:spPr>
          <a:xfrm>
            <a:off x="6096005" y="5098381"/>
            <a:ext cx="747245" cy="714515"/>
          </a:xfrm>
          <a:prstGeom prst="rect">
            <a:avLst/>
          </a:prstGeom>
          <a:noFill/>
          <a:ln>
            <a:noFill/>
          </a:ln>
        </p:spPr>
      </p:pic>
      <p:pic>
        <p:nvPicPr>
          <p:cNvPr id="1177" name="Google Shape;1177;p101" title="Shape Graphics-27.png"/>
          <p:cNvPicPr preferRelativeResize="0"/>
          <p:nvPr/>
        </p:nvPicPr>
        <p:blipFill rotWithShape="1">
          <a:blip r:embed="rId22">
            <a:alphaModFix/>
          </a:blip>
          <a:srcRect b="0" l="0" r="0" t="0"/>
          <a:stretch/>
        </p:blipFill>
        <p:spPr>
          <a:xfrm>
            <a:off x="6120576" y="4210537"/>
            <a:ext cx="698093" cy="698093"/>
          </a:xfrm>
          <a:prstGeom prst="rect">
            <a:avLst/>
          </a:prstGeom>
          <a:noFill/>
          <a:ln>
            <a:noFill/>
          </a:ln>
        </p:spPr>
      </p:pic>
      <p:pic>
        <p:nvPicPr>
          <p:cNvPr id="1178" name="Google Shape;1178;p101" title="Shape Graphics-33.png"/>
          <p:cNvPicPr preferRelativeResize="0"/>
          <p:nvPr/>
        </p:nvPicPr>
        <p:blipFill rotWithShape="1">
          <a:blip r:embed="rId23">
            <a:alphaModFix/>
          </a:blip>
          <a:srcRect b="10" l="0" r="0" t="0"/>
          <a:stretch/>
        </p:blipFill>
        <p:spPr>
          <a:xfrm>
            <a:off x="6953761" y="4220077"/>
            <a:ext cx="717750" cy="698093"/>
          </a:xfrm>
          <a:prstGeom prst="rect">
            <a:avLst/>
          </a:prstGeom>
          <a:noFill/>
          <a:ln>
            <a:noFill/>
          </a:ln>
        </p:spPr>
      </p:pic>
      <p:pic>
        <p:nvPicPr>
          <p:cNvPr id="1179" name="Google Shape;1179;p101" title="Shape Graphics-39.png"/>
          <p:cNvPicPr preferRelativeResize="0"/>
          <p:nvPr/>
        </p:nvPicPr>
        <p:blipFill rotWithShape="1">
          <a:blip r:embed="rId24">
            <a:alphaModFix/>
          </a:blip>
          <a:srcRect b="159" l="0" r="0" t="159"/>
          <a:stretch/>
        </p:blipFill>
        <p:spPr>
          <a:xfrm>
            <a:off x="6948969" y="3365976"/>
            <a:ext cx="727343" cy="629515"/>
          </a:xfrm>
          <a:prstGeom prst="rect">
            <a:avLst/>
          </a:prstGeom>
          <a:noFill/>
          <a:ln>
            <a:noFill/>
          </a:ln>
        </p:spPr>
      </p:pic>
      <p:pic>
        <p:nvPicPr>
          <p:cNvPr id="1180" name="Google Shape;1180;p101" title="Shape Graphics-3.png"/>
          <p:cNvPicPr preferRelativeResize="0"/>
          <p:nvPr/>
        </p:nvPicPr>
        <p:blipFill rotWithShape="1">
          <a:blip r:embed="rId25">
            <a:alphaModFix/>
          </a:blip>
          <a:srcRect b="0" l="0" r="0" t="0"/>
          <a:stretch/>
        </p:blipFill>
        <p:spPr>
          <a:xfrm>
            <a:off x="6120034" y="2451750"/>
            <a:ext cx="699170" cy="699170"/>
          </a:xfrm>
          <a:prstGeom prst="rect">
            <a:avLst/>
          </a:prstGeom>
          <a:noFill/>
          <a:ln>
            <a:noFill/>
          </a:ln>
        </p:spPr>
      </p:pic>
      <p:pic>
        <p:nvPicPr>
          <p:cNvPr id="1181" name="Google Shape;1181;p101" title="magnifying glass 17.png"/>
          <p:cNvPicPr preferRelativeResize="0"/>
          <p:nvPr/>
        </p:nvPicPr>
        <p:blipFill rotWithShape="1">
          <a:blip r:embed="rId26">
            <a:alphaModFix/>
          </a:blip>
          <a:srcRect b="0" l="0" r="0" t="0"/>
          <a:stretch/>
        </p:blipFill>
        <p:spPr>
          <a:xfrm rot="83">
            <a:off x="7022003" y="5075035"/>
            <a:ext cx="581288" cy="761208"/>
          </a:xfrm>
          <a:prstGeom prst="rect">
            <a:avLst/>
          </a:prstGeom>
          <a:noFill/>
          <a:ln>
            <a:noFill/>
          </a:ln>
        </p:spPr>
      </p:pic>
      <p:pic>
        <p:nvPicPr>
          <p:cNvPr id="1182" name="Google Shape;1182;p101" title="Shape Graphics-10.png"/>
          <p:cNvPicPr preferRelativeResize="0"/>
          <p:nvPr/>
        </p:nvPicPr>
        <p:blipFill rotWithShape="1">
          <a:blip r:embed="rId27">
            <a:alphaModFix/>
          </a:blip>
          <a:srcRect b="0" l="0" r="0" t="0"/>
          <a:stretch/>
        </p:blipFill>
        <p:spPr>
          <a:xfrm>
            <a:off x="8387104" y="3340681"/>
            <a:ext cx="680107" cy="680107"/>
          </a:xfrm>
          <a:prstGeom prst="rect">
            <a:avLst/>
          </a:prstGeom>
          <a:noFill/>
          <a:ln>
            <a:noFill/>
          </a:ln>
        </p:spPr>
      </p:pic>
      <p:pic>
        <p:nvPicPr>
          <p:cNvPr id="1183" name="Google Shape;1183;p101" title="Shape Graphics-16.png"/>
          <p:cNvPicPr preferRelativeResize="0"/>
          <p:nvPr/>
        </p:nvPicPr>
        <p:blipFill rotWithShape="1">
          <a:blip r:embed="rId28">
            <a:alphaModFix/>
          </a:blip>
          <a:srcRect b="179" l="0" r="0" t="179"/>
          <a:stretch/>
        </p:blipFill>
        <p:spPr>
          <a:xfrm>
            <a:off x="9399334" y="2461280"/>
            <a:ext cx="341672" cy="680107"/>
          </a:xfrm>
          <a:prstGeom prst="rect">
            <a:avLst/>
          </a:prstGeom>
          <a:noFill/>
          <a:ln>
            <a:noFill/>
          </a:ln>
        </p:spPr>
      </p:pic>
      <p:pic>
        <p:nvPicPr>
          <p:cNvPr id="1184" name="Google Shape;1184;p101" title="Shape Graphics-22.png"/>
          <p:cNvPicPr preferRelativeResize="0"/>
          <p:nvPr/>
        </p:nvPicPr>
        <p:blipFill rotWithShape="1">
          <a:blip r:embed="rId29">
            <a:alphaModFix/>
          </a:blip>
          <a:srcRect b="0" l="219" r="209" t="0"/>
          <a:stretch/>
        </p:blipFill>
        <p:spPr>
          <a:xfrm>
            <a:off x="8353537" y="5098381"/>
            <a:ext cx="747245" cy="714515"/>
          </a:xfrm>
          <a:prstGeom prst="rect">
            <a:avLst/>
          </a:prstGeom>
          <a:noFill/>
          <a:ln>
            <a:noFill/>
          </a:ln>
        </p:spPr>
      </p:pic>
      <p:pic>
        <p:nvPicPr>
          <p:cNvPr id="1185" name="Google Shape;1185;p101" title="Shape Graphics-28.png"/>
          <p:cNvPicPr preferRelativeResize="0"/>
          <p:nvPr/>
        </p:nvPicPr>
        <p:blipFill rotWithShape="1">
          <a:blip r:embed="rId30">
            <a:alphaModFix/>
          </a:blip>
          <a:srcRect b="0" l="0" r="0" t="0"/>
          <a:stretch/>
        </p:blipFill>
        <p:spPr>
          <a:xfrm>
            <a:off x="8378108" y="4210537"/>
            <a:ext cx="698093" cy="698093"/>
          </a:xfrm>
          <a:prstGeom prst="rect">
            <a:avLst/>
          </a:prstGeom>
          <a:noFill/>
          <a:ln>
            <a:noFill/>
          </a:ln>
        </p:spPr>
      </p:pic>
      <p:pic>
        <p:nvPicPr>
          <p:cNvPr id="1186" name="Google Shape;1186;p101" title="Shape Graphics-34.png"/>
          <p:cNvPicPr preferRelativeResize="0"/>
          <p:nvPr/>
        </p:nvPicPr>
        <p:blipFill rotWithShape="1">
          <a:blip r:embed="rId31">
            <a:alphaModFix/>
          </a:blip>
          <a:srcRect b="10" l="0" r="0" t="0"/>
          <a:stretch/>
        </p:blipFill>
        <p:spPr>
          <a:xfrm>
            <a:off x="9211293" y="4220077"/>
            <a:ext cx="717750" cy="698093"/>
          </a:xfrm>
          <a:prstGeom prst="rect">
            <a:avLst/>
          </a:prstGeom>
          <a:noFill/>
          <a:ln>
            <a:noFill/>
          </a:ln>
        </p:spPr>
      </p:pic>
      <p:pic>
        <p:nvPicPr>
          <p:cNvPr id="1187" name="Google Shape;1187;p101" title="Shape Graphics-40.png"/>
          <p:cNvPicPr preferRelativeResize="0"/>
          <p:nvPr/>
        </p:nvPicPr>
        <p:blipFill rotWithShape="1">
          <a:blip r:embed="rId32">
            <a:alphaModFix/>
          </a:blip>
          <a:srcRect b="159" l="0" r="0" t="159"/>
          <a:stretch/>
        </p:blipFill>
        <p:spPr>
          <a:xfrm>
            <a:off x="9206501" y="3365976"/>
            <a:ext cx="727343" cy="629515"/>
          </a:xfrm>
          <a:prstGeom prst="rect">
            <a:avLst/>
          </a:prstGeom>
          <a:noFill/>
          <a:ln>
            <a:noFill/>
          </a:ln>
        </p:spPr>
      </p:pic>
      <p:pic>
        <p:nvPicPr>
          <p:cNvPr id="1188" name="Google Shape;1188;p101" title="Shape Graphics-4.png"/>
          <p:cNvPicPr preferRelativeResize="0"/>
          <p:nvPr/>
        </p:nvPicPr>
        <p:blipFill rotWithShape="1">
          <a:blip r:embed="rId33">
            <a:alphaModFix/>
          </a:blip>
          <a:srcRect b="0" l="0" r="0" t="0"/>
          <a:stretch/>
        </p:blipFill>
        <p:spPr>
          <a:xfrm>
            <a:off x="8377566" y="2451750"/>
            <a:ext cx="699170" cy="699170"/>
          </a:xfrm>
          <a:prstGeom prst="rect">
            <a:avLst/>
          </a:prstGeom>
          <a:noFill/>
          <a:ln>
            <a:noFill/>
          </a:ln>
        </p:spPr>
      </p:pic>
      <p:pic>
        <p:nvPicPr>
          <p:cNvPr id="1189" name="Google Shape;1189;p101" title="magnifying glass 18.png"/>
          <p:cNvPicPr preferRelativeResize="0"/>
          <p:nvPr/>
        </p:nvPicPr>
        <p:blipFill rotWithShape="1">
          <a:blip r:embed="rId34">
            <a:alphaModFix/>
          </a:blip>
          <a:srcRect b="0" l="0" r="0" t="0"/>
          <a:stretch/>
        </p:blipFill>
        <p:spPr>
          <a:xfrm rot="83">
            <a:off x="9279535" y="5075035"/>
            <a:ext cx="581288" cy="761208"/>
          </a:xfrm>
          <a:prstGeom prst="rect">
            <a:avLst/>
          </a:prstGeom>
          <a:noFill/>
          <a:ln>
            <a:noFill/>
          </a:ln>
        </p:spPr>
      </p:pic>
      <p:sp>
        <p:nvSpPr>
          <p:cNvPr id="1190" name="Google Shape;1190;p101"/>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
        <p:nvSpPr>
          <p:cNvPr id="1191" name="Google Shape;1191;p101"/>
          <p:cNvSpPr txBox="1"/>
          <p:nvPr>
            <p:ph idx="1" type="body"/>
          </p:nvPr>
        </p:nvSpPr>
        <p:spPr>
          <a:xfrm>
            <a:off x="464452" y="1960750"/>
            <a:ext cx="19773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333333"/>
                </a:solidFill>
              </a:rPr>
              <a:t>Dark gray</a:t>
            </a:r>
            <a:endParaRPr b="1">
              <a:solidFill>
                <a:srgbClr val="333333"/>
              </a:solidFill>
            </a:endParaRPr>
          </a:p>
        </p:txBody>
      </p:sp>
      <p:sp>
        <p:nvSpPr>
          <p:cNvPr id="1192" name="Google Shape;1192;p101"/>
          <p:cNvSpPr txBox="1"/>
          <p:nvPr>
            <p:ph idx="1" type="body"/>
          </p:nvPr>
        </p:nvSpPr>
        <p:spPr>
          <a:xfrm>
            <a:off x="6096002" y="1960750"/>
            <a:ext cx="19773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t>Tan</a:t>
            </a:r>
            <a:endParaRPr b="1"/>
          </a:p>
        </p:txBody>
      </p:sp>
      <p:sp>
        <p:nvSpPr>
          <p:cNvPr id="1193" name="Google Shape;1193;p101"/>
          <p:cNvSpPr txBox="1"/>
          <p:nvPr>
            <p:ph idx="1" type="body"/>
          </p:nvPr>
        </p:nvSpPr>
        <p:spPr>
          <a:xfrm>
            <a:off x="2799452" y="1960750"/>
            <a:ext cx="19773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t>Warm</a:t>
            </a:r>
            <a:r>
              <a:rPr b="1" lang="en-US"/>
              <a:t> gray</a:t>
            </a:r>
            <a:endParaRPr b="1"/>
          </a:p>
        </p:txBody>
      </p:sp>
      <p:sp>
        <p:nvSpPr>
          <p:cNvPr id="1194" name="Google Shape;1194;p101"/>
          <p:cNvSpPr txBox="1"/>
          <p:nvPr>
            <p:ph idx="1" type="body"/>
          </p:nvPr>
        </p:nvSpPr>
        <p:spPr>
          <a:xfrm>
            <a:off x="8387102" y="1960750"/>
            <a:ext cx="19773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t>Warm white</a:t>
            </a:r>
            <a:endParaRPr b="1"/>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9" name="Shape 1199"/>
        <p:cNvGrpSpPr/>
        <p:nvPr/>
      </p:nvGrpSpPr>
      <p:grpSpPr>
        <a:xfrm>
          <a:off x="0" y="0"/>
          <a:ext cx="0" cy="0"/>
          <a:chOff x="0" y="0"/>
          <a:chExt cx="0" cy="0"/>
        </a:xfrm>
      </p:grpSpPr>
      <p:pic>
        <p:nvPicPr>
          <p:cNvPr id="1200" name="Google Shape;1200;p102" title="Shape Graphics-9.png"/>
          <p:cNvPicPr preferRelativeResize="0"/>
          <p:nvPr/>
        </p:nvPicPr>
        <p:blipFill rotWithShape="1">
          <a:blip r:embed="rId3">
            <a:alphaModFix/>
          </a:blip>
          <a:srcRect b="179" l="0" r="0" t="179"/>
          <a:stretch/>
        </p:blipFill>
        <p:spPr>
          <a:xfrm rot="5400000">
            <a:off x="10393926" y="4165025"/>
            <a:ext cx="891700" cy="1774950"/>
          </a:xfrm>
          <a:prstGeom prst="rect">
            <a:avLst/>
          </a:prstGeom>
          <a:noFill/>
          <a:ln>
            <a:noFill/>
          </a:ln>
        </p:spPr>
      </p:pic>
      <p:sp>
        <p:nvSpPr>
          <p:cNvPr id="1201" name="Google Shape;1201;p102"/>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Shape collages</a:t>
            </a:r>
            <a:endParaRPr/>
          </a:p>
        </p:txBody>
      </p:sp>
      <p:sp>
        <p:nvSpPr>
          <p:cNvPr id="1202" name="Google Shape;1202;p102"/>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203" name="Google Shape;1203;p102"/>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Here are a few premade groupings of shapes and images. You can customize images, change colors, scale them, or create others that feel similar. Change the images using Shape Format &gt; Fill &gt; Picture.</a:t>
            </a:r>
            <a:endParaRPr/>
          </a:p>
        </p:txBody>
      </p:sp>
      <p:grpSp>
        <p:nvGrpSpPr>
          <p:cNvPr id="1204" name="Google Shape;1204;p102"/>
          <p:cNvGrpSpPr/>
          <p:nvPr/>
        </p:nvGrpSpPr>
        <p:grpSpPr>
          <a:xfrm>
            <a:off x="481939" y="2206772"/>
            <a:ext cx="3413648" cy="3294191"/>
            <a:chOff x="481939" y="2206772"/>
            <a:chExt cx="3413648" cy="3294191"/>
          </a:xfrm>
        </p:grpSpPr>
        <p:pic>
          <p:nvPicPr>
            <p:cNvPr id="1205" name="Google Shape;1205;p102" title="Shape Graphics-33.png"/>
            <p:cNvPicPr preferRelativeResize="0"/>
            <p:nvPr/>
          </p:nvPicPr>
          <p:blipFill rotWithShape="1">
            <a:blip r:embed="rId4">
              <a:alphaModFix/>
            </a:blip>
            <a:srcRect b="0" l="0" r="0" t="10"/>
            <a:stretch/>
          </p:blipFill>
          <p:spPr>
            <a:xfrm>
              <a:off x="2688443" y="4913557"/>
              <a:ext cx="603974" cy="587406"/>
            </a:xfrm>
            <a:prstGeom prst="rect">
              <a:avLst/>
            </a:prstGeom>
            <a:noFill/>
            <a:ln>
              <a:noFill/>
            </a:ln>
          </p:spPr>
        </p:pic>
        <p:sp>
          <p:nvSpPr>
            <p:cNvPr id="1206" name="Google Shape;1206;p102"/>
            <p:cNvSpPr txBox="1"/>
            <p:nvPr/>
          </p:nvSpPr>
          <p:spPr>
            <a:xfrm rot="-1231264">
              <a:off x="1001746" y="2570031"/>
              <a:ext cx="2530582" cy="2530582"/>
            </a:xfrm>
            <a:prstGeom prst="rect">
              <a:avLst/>
            </a:prstGeom>
            <a:blipFill rotWithShape="1">
              <a:blip r:embed="rId5">
                <a:alphaModFix/>
              </a:blip>
              <a:stretch>
                <a:fillRect b="250" l="-12471" r="-41090" t="-500"/>
              </a:stretch>
            </a:blip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Clr>
                  <a:srgbClr val="7A7977"/>
                </a:buClr>
                <a:buSzPts val="1200"/>
                <a:buFont typeface="Arial"/>
                <a:buNone/>
              </a:pPr>
              <a:r>
                <a:t/>
              </a:r>
              <a:endParaRPr b="1" sz="1200">
                <a:solidFill>
                  <a:srgbClr val="7A7977"/>
                </a:solidFill>
                <a:latin typeface="Livvic"/>
                <a:ea typeface="Livvic"/>
                <a:cs typeface="Livvic"/>
                <a:sym typeface="Livvic"/>
              </a:endParaRPr>
            </a:p>
          </p:txBody>
        </p:sp>
        <p:sp>
          <p:nvSpPr>
            <p:cNvPr id="1207" name="Google Shape;1207;p102"/>
            <p:cNvSpPr/>
            <p:nvPr/>
          </p:nvSpPr>
          <p:spPr>
            <a:xfrm>
              <a:off x="481939" y="4527336"/>
              <a:ext cx="817800" cy="81780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208" name="Google Shape;1208;p102"/>
          <p:cNvGrpSpPr/>
          <p:nvPr/>
        </p:nvGrpSpPr>
        <p:grpSpPr>
          <a:xfrm>
            <a:off x="4398482" y="2293185"/>
            <a:ext cx="3257096" cy="3059244"/>
            <a:chOff x="4398482" y="2293185"/>
            <a:chExt cx="3257096" cy="3059244"/>
          </a:xfrm>
        </p:grpSpPr>
        <p:sp>
          <p:nvSpPr>
            <p:cNvPr id="1209" name="Google Shape;1209;p102"/>
            <p:cNvSpPr/>
            <p:nvPr/>
          </p:nvSpPr>
          <p:spPr>
            <a:xfrm>
              <a:off x="4398482" y="4073700"/>
              <a:ext cx="1238100" cy="1238100"/>
            </a:xfrm>
            <a:prstGeom prst="ellipse">
              <a:avLst/>
            </a:prstGeom>
            <a:solidFill>
              <a:srgbClr val="DBD9C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10" name="Google Shape;1210;p102"/>
            <p:cNvSpPr/>
            <p:nvPr/>
          </p:nvSpPr>
          <p:spPr>
            <a:xfrm rot="-1309641">
              <a:off x="4734558" y="2369469"/>
              <a:ext cx="492186" cy="424332"/>
            </a:xfrm>
            <a:prstGeom prst="hexagon">
              <a:avLst>
                <a:gd fmla="val 32404" name="adj"/>
                <a:gd fmla="val 115470" name="vf"/>
              </a:avLst>
            </a:prstGeom>
            <a:solidFill>
              <a:srgbClr val="82190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11" name="Google Shape;1211;p102"/>
            <p:cNvSpPr/>
            <p:nvPr/>
          </p:nvSpPr>
          <p:spPr>
            <a:xfrm>
              <a:off x="7107177" y="4972329"/>
              <a:ext cx="380100" cy="380100"/>
            </a:xfrm>
            <a:prstGeom prst="roundRect">
              <a:avLst>
                <a:gd fmla="val 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12" name="Google Shape;1212;p102"/>
            <p:cNvSpPr/>
            <p:nvPr/>
          </p:nvSpPr>
          <p:spPr>
            <a:xfrm>
              <a:off x="4523749" y="2360281"/>
              <a:ext cx="3131829" cy="2981957"/>
            </a:xfrm>
            <a:custGeom>
              <a:rect b="b" l="l" r="r" t="t"/>
              <a:pathLst>
                <a:path extrusionOk="0" h="5372895" w="5642936">
                  <a:moveTo>
                    <a:pt x="3570907" y="4"/>
                  </a:moveTo>
                  <a:cubicBezTo>
                    <a:pt x="3591504" y="-274"/>
                    <a:pt x="3607778" y="17390"/>
                    <a:pt x="3605977" y="37835"/>
                  </a:cubicBezTo>
                  <a:lnTo>
                    <a:pt x="3458040" y="1705027"/>
                  </a:lnTo>
                  <a:cubicBezTo>
                    <a:pt x="3452888" y="1763715"/>
                    <a:pt x="3512870" y="1806275"/>
                    <a:pt x="3566593" y="1781798"/>
                  </a:cubicBezTo>
                  <a:lnTo>
                    <a:pt x="5099909" y="1085822"/>
                  </a:lnTo>
                  <a:cubicBezTo>
                    <a:pt x="5113967" y="1079429"/>
                    <a:pt x="5130520" y="1086525"/>
                    <a:pt x="5135393" y="1101267"/>
                  </a:cubicBezTo>
                  <a:lnTo>
                    <a:pt x="5641536" y="2597520"/>
                  </a:lnTo>
                  <a:cubicBezTo>
                    <a:pt x="5646543" y="2612127"/>
                    <a:pt x="5637636" y="2627841"/>
                    <a:pt x="5622614" y="2631317"/>
                  </a:cubicBezTo>
                  <a:lnTo>
                    <a:pt x="3997164" y="3001971"/>
                  </a:lnTo>
                  <a:cubicBezTo>
                    <a:pt x="3939551" y="3015192"/>
                    <a:pt x="3917567" y="3085560"/>
                    <a:pt x="3957644" y="3129102"/>
                  </a:cubicBezTo>
                  <a:lnTo>
                    <a:pt x="5078338" y="4345375"/>
                  </a:lnTo>
                  <a:cubicBezTo>
                    <a:pt x="5088777" y="4356785"/>
                    <a:pt x="5087102" y="4374589"/>
                    <a:pt x="5074863" y="4383910"/>
                  </a:cubicBezTo>
                  <a:lnTo>
                    <a:pt x="3807204" y="5335100"/>
                  </a:lnTo>
                  <a:cubicBezTo>
                    <a:pt x="3794820" y="5344411"/>
                    <a:pt x="3777150" y="5340935"/>
                    <a:pt x="3769071" y="5327589"/>
                  </a:cubicBezTo>
                  <a:lnTo>
                    <a:pt x="2914044" y="3898228"/>
                  </a:lnTo>
                  <a:cubicBezTo>
                    <a:pt x="2883711" y="3847600"/>
                    <a:pt x="2810094" y="3848438"/>
                    <a:pt x="2781003" y="3899894"/>
                  </a:cubicBezTo>
                  <a:lnTo>
                    <a:pt x="1957984" y="5355263"/>
                  </a:lnTo>
                  <a:cubicBezTo>
                    <a:pt x="1947825" y="5373201"/>
                    <a:pt x="1924445" y="5378353"/>
                    <a:pt x="1907747" y="5366529"/>
                  </a:cubicBezTo>
                  <a:lnTo>
                    <a:pt x="625341" y="4465274"/>
                  </a:lnTo>
                  <a:cubicBezTo>
                    <a:pt x="612677" y="4456368"/>
                    <a:pt x="610451" y="4438564"/>
                    <a:pt x="620610" y="4426884"/>
                  </a:cubicBezTo>
                  <a:lnTo>
                    <a:pt x="1716391" y="3159972"/>
                  </a:lnTo>
                  <a:cubicBezTo>
                    <a:pt x="1754938" y="3115467"/>
                    <a:pt x="1731143" y="3045927"/>
                    <a:pt x="1673396" y="3034238"/>
                  </a:cubicBezTo>
                  <a:lnTo>
                    <a:pt x="20948" y="2699605"/>
                  </a:lnTo>
                  <a:cubicBezTo>
                    <a:pt x="5779" y="2696553"/>
                    <a:pt x="-3405" y="2681108"/>
                    <a:pt x="1187" y="2666231"/>
                  </a:cubicBezTo>
                  <a:lnTo>
                    <a:pt x="470729" y="1158010"/>
                  </a:lnTo>
                  <a:cubicBezTo>
                    <a:pt x="475322" y="1143268"/>
                    <a:pt x="491603" y="1135758"/>
                    <a:pt x="505798" y="1141737"/>
                  </a:cubicBezTo>
                  <a:lnTo>
                    <a:pt x="2055675" y="1800161"/>
                  </a:lnTo>
                  <a:cubicBezTo>
                    <a:pt x="2109956" y="1823241"/>
                    <a:pt x="2168956" y="1779295"/>
                    <a:pt x="2162273" y="1720742"/>
                  </a:cubicBezTo>
                  <a:lnTo>
                    <a:pt x="1972592" y="48266"/>
                  </a:lnTo>
                  <a:cubicBezTo>
                    <a:pt x="1970926" y="32967"/>
                    <a:pt x="1982751" y="19476"/>
                    <a:pt x="1998206" y="19198"/>
                  </a:cubicBezTo>
                  <a:close/>
                </a:path>
              </a:pathLst>
            </a:custGeom>
            <a:blipFill rotWithShape="1">
              <a:blip r:embed="rId6">
                <a:alphaModFix/>
              </a:blip>
              <a:stretch>
                <a:fillRect b="250" l="-8770" r="-37379" t="-500"/>
              </a:stretch>
            </a:blipFill>
            <a:ln>
              <a:noFill/>
            </a:ln>
          </p:spPr>
          <p:txBody>
            <a:bodyPr anchorCtr="0" anchor="ctr" bIns="0" lIns="0" spcFirstLastPara="1" rIns="0" wrap="square" tIns="0">
              <a:noAutofit/>
            </a:bodyPr>
            <a:lstStyle/>
            <a:p>
              <a:pPr indent="0" lvl="0" marL="0" marR="0" rtl="0" algn="ctr">
                <a:spcBef>
                  <a:spcPts val="0"/>
                </a:spcBef>
                <a:spcAft>
                  <a:spcPts val="0"/>
                </a:spcAft>
                <a:buNone/>
              </a:pPr>
              <a:r>
                <a:t/>
              </a:r>
              <a:endParaRPr b="1" sz="1200">
                <a:solidFill>
                  <a:srgbClr val="7F7F7F"/>
                </a:solidFill>
                <a:latin typeface="Livvic"/>
                <a:ea typeface="Livvic"/>
                <a:cs typeface="Livvic"/>
                <a:sym typeface="Livvic"/>
              </a:endParaRPr>
            </a:p>
          </p:txBody>
        </p:sp>
      </p:grpSp>
      <p:pic>
        <p:nvPicPr>
          <p:cNvPr id="1213" name="Google Shape;1213;p102" title="Shape Graphics.png"/>
          <p:cNvPicPr preferRelativeResize="0"/>
          <p:nvPr/>
        </p:nvPicPr>
        <p:blipFill rotWithShape="1">
          <a:blip r:embed="rId7">
            <a:alphaModFix/>
          </a:blip>
          <a:srcRect b="0" l="0" r="10" t="0"/>
          <a:stretch/>
        </p:blipFill>
        <p:spPr>
          <a:xfrm rot="1443063">
            <a:off x="10793805" y="3942504"/>
            <a:ext cx="508503" cy="484189"/>
          </a:xfrm>
          <a:prstGeom prst="rect">
            <a:avLst/>
          </a:prstGeom>
          <a:noFill/>
          <a:ln>
            <a:noFill/>
          </a:ln>
        </p:spPr>
      </p:pic>
      <p:sp>
        <p:nvSpPr>
          <p:cNvPr id="1214" name="Google Shape;1214;p102"/>
          <p:cNvSpPr/>
          <p:nvPr/>
        </p:nvSpPr>
        <p:spPr>
          <a:xfrm>
            <a:off x="8136836" y="2280121"/>
            <a:ext cx="2754000" cy="2754000"/>
          </a:xfrm>
          <a:prstGeom prst="ellipse">
            <a:avLst/>
          </a:prstGeom>
          <a:blipFill rotWithShape="1">
            <a:blip r:embed="rId8">
              <a:alphaModFix/>
            </a:blip>
            <a:stretch>
              <a:fillRect b="250" l="-34671" r="-14739" t="-500"/>
            </a:stretch>
          </a:blip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Clr>
                <a:srgbClr val="7A7977"/>
              </a:buClr>
              <a:buSzPts val="1200"/>
              <a:buFont typeface="Arial"/>
              <a:buNone/>
            </a:pPr>
            <a:r>
              <a:t/>
            </a:r>
            <a:endParaRPr b="1" sz="1200">
              <a:solidFill>
                <a:srgbClr val="7A7977"/>
              </a:solidFill>
              <a:latin typeface="Livvic"/>
              <a:ea typeface="Livvic"/>
              <a:cs typeface="Livvic"/>
              <a:sym typeface="Livvic"/>
            </a:endParaRPr>
          </a:p>
        </p:txBody>
      </p:sp>
      <p:sp>
        <p:nvSpPr>
          <p:cNvPr id="1215" name="Google Shape;1215;p102"/>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03"/>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221" name="Google Shape;1221;p103"/>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fontScale="85000"/>
          </a:bodyPr>
          <a:lstStyle/>
          <a:p>
            <a:pPr indent="0" lvl="0" marL="0" rtl="0" algn="l">
              <a:lnSpc>
                <a:spcPct val="120000"/>
              </a:lnSpc>
              <a:spcBef>
                <a:spcPts val="0"/>
              </a:spcBef>
              <a:spcAft>
                <a:spcPts val="0"/>
              </a:spcAft>
              <a:buClr>
                <a:srgbClr val="7F7F7F"/>
              </a:buClr>
              <a:buSzPct val="100000"/>
              <a:buNone/>
            </a:pPr>
            <a:r>
              <a:rPr lang="en-US"/>
              <a:t>Images should represent the diversity of our K-12 students and educators across gender, race, age, and geography. Show students engaged with technology in classroom settings, capturing the confidence and joy of learning, and educators guiding and inspiring them.</a:t>
            </a:r>
            <a:endParaRPr/>
          </a:p>
        </p:txBody>
      </p:sp>
      <p:sp>
        <p:nvSpPr>
          <p:cNvPr id="1222" name="Google Shape;1222;p103"/>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Photography assets and examples</a:t>
            </a:r>
            <a:endParaRPr/>
          </a:p>
        </p:txBody>
      </p:sp>
      <p:sp>
        <p:nvSpPr>
          <p:cNvPr id="1223" name="Google Shape;1223;p103"/>
          <p:cNvSpPr txBox="1"/>
          <p:nvPr>
            <p:ph idx="2" type="body"/>
          </p:nvPr>
        </p:nvSpPr>
        <p:spPr>
          <a:xfrm>
            <a:off x="464458" y="2108836"/>
            <a:ext cx="2855400" cy="17853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dk1"/>
              </a:buClr>
              <a:buSzPts val="1400"/>
              <a:buNone/>
            </a:pPr>
            <a:r>
              <a:rPr lang="en-US" sz="1400"/>
              <a:t>Photo usage</a:t>
            </a:r>
            <a:endParaRPr/>
          </a:p>
          <a:p>
            <a:pPr indent="0" lvl="0" marL="0" rtl="0" algn="l">
              <a:lnSpc>
                <a:spcPct val="120000"/>
              </a:lnSpc>
              <a:spcBef>
                <a:spcPts val="400"/>
              </a:spcBef>
              <a:spcAft>
                <a:spcPts val="0"/>
              </a:spcAft>
              <a:buClr>
                <a:schemeClr val="dk1"/>
              </a:buClr>
              <a:buSzPts val="1400"/>
              <a:buNone/>
            </a:pPr>
            <a:r>
              <a:rPr b="0" lang="en-US" sz="1400"/>
              <a:t>You can use photos within shapes, as seen in the Shape Collages, or within callout boxes with a drop shadow, as shown here.</a:t>
            </a:r>
            <a:endParaRPr/>
          </a:p>
        </p:txBody>
      </p:sp>
      <p:pic>
        <p:nvPicPr>
          <p:cNvPr id="1224" name="Google Shape;1224;p103"/>
          <p:cNvPicPr preferRelativeResize="0"/>
          <p:nvPr/>
        </p:nvPicPr>
        <p:blipFill rotWithShape="1">
          <a:blip r:embed="rId3">
            <a:alphaModFix/>
          </a:blip>
          <a:srcRect b="0" l="1652" r="2874" t="0"/>
          <a:stretch/>
        </p:blipFill>
        <p:spPr>
          <a:xfrm>
            <a:off x="3482620" y="4170052"/>
            <a:ext cx="2616900" cy="1700400"/>
          </a:xfrm>
          <a:prstGeom prst="roundRect">
            <a:avLst>
              <a:gd fmla="val 5301" name="adj"/>
            </a:avLst>
          </a:prstGeom>
          <a:noFill/>
          <a:ln>
            <a:noFill/>
          </a:ln>
          <a:effectLst>
            <a:outerShdw rotWithShape="0" algn="tr" dir="8100000" dist="76200">
              <a:srgbClr val="DBD9CC"/>
            </a:outerShdw>
          </a:effectLst>
        </p:spPr>
      </p:pic>
      <p:pic>
        <p:nvPicPr>
          <p:cNvPr id="1225" name="Google Shape;1225;p103"/>
          <p:cNvPicPr preferRelativeResize="0"/>
          <p:nvPr/>
        </p:nvPicPr>
        <p:blipFill rotWithShape="1">
          <a:blip r:embed="rId4">
            <a:alphaModFix/>
          </a:blip>
          <a:srcRect b="0" l="571" r="1023" t="0"/>
          <a:stretch/>
        </p:blipFill>
        <p:spPr>
          <a:xfrm>
            <a:off x="482600" y="4170052"/>
            <a:ext cx="2697300" cy="1700400"/>
          </a:xfrm>
          <a:prstGeom prst="roundRect">
            <a:avLst>
              <a:gd fmla="val 5623" name="adj"/>
            </a:avLst>
          </a:prstGeom>
          <a:noFill/>
          <a:ln>
            <a:noFill/>
          </a:ln>
          <a:effectLst>
            <a:outerShdw rotWithShape="0" algn="tr" dir="8100000" dist="76200">
              <a:srgbClr val="DBD9CC"/>
            </a:outerShdw>
          </a:effectLst>
        </p:spPr>
      </p:pic>
      <p:pic>
        <p:nvPicPr>
          <p:cNvPr id="1226" name="Google Shape;1226;p103"/>
          <p:cNvPicPr preferRelativeResize="0"/>
          <p:nvPr/>
        </p:nvPicPr>
        <p:blipFill rotWithShape="1">
          <a:blip r:embed="rId5">
            <a:alphaModFix/>
          </a:blip>
          <a:srcRect b="0" l="2044" r="17802" t="0"/>
          <a:stretch/>
        </p:blipFill>
        <p:spPr>
          <a:xfrm>
            <a:off x="9402098" y="4170052"/>
            <a:ext cx="2196900" cy="1700400"/>
          </a:xfrm>
          <a:prstGeom prst="roundRect">
            <a:avLst>
              <a:gd fmla="val 5456" name="adj"/>
            </a:avLst>
          </a:prstGeom>
          <a:noFill/>
          <a:ln>
            <a:noFill/>
          </a:ln>
          <a:effectLst>
            <a:outerShdw rotWithShape="0" algn="tr" dir="8100000" dist="76200">
              <a:srgbClr val="DBD9CC"/>
            </a:outerShdw>
          </a:effectLst>
        </p:spPr>
      </p:pic>
      <p:pic>
        <p:nvPicPr>
          <p:cNvPr id="1227" name="Google Shape;1227;p103"/>
          <p:cNvPicPr preferRelativeResize="0"/>
          <p:nvPr/>
        </p:nvPicPr>
        <p:blipFill rotWithShape="1">
          <a:blip r:embed="rId6">
            <a:alphaModFix/>
          </a:blip>
          <a:srcRect b="2723" l="0" r="0" t="2723"/>
          <a:stretch/>
        </p:blipFill>
        <p:spPr>
          <a:xfrm>
            <a:off x="6402077" y="4170052"/>
            <a:ext cx="2697300" cy="1700400"/>
          </a:xfrm>
          <a:prstGeom prst="roundRect">
            <a:avLst>
              <a:gd fmla="val 5669" name="adj"/>
            </a:avLst>
          </a:prstGeom>
          <a:noFill/>
          <a:ln>
            <a:noFill/>
          </a:ln>
          <a:effectLst>
            <a:outerShdw rotWithShape="0" algn="tr" dir="8100000" dist="76200">
              <a:srgbClr val="DBD9CC"/>
            </a:outerShdw>
          </a:effectLst>
        </p:spPr>
      </p:pic>
      <p:pic>
        <p:nvPicPr>
          <p:cNvPr id="1228" name="Google Shape;1228;p103"/>
          <p:cNvPicPr preferRelativeResize="0"/>
          <p:nvPr/>
        </p:nvPicPr>
        <p:blipFill rotWithShape="1">
          <a:blip r:embed="rId7">
            <a:alphaModFix/>
          </a:blip>
          <a:srcRect b="2399" l="1615" r="6634" t="2408"/>
          <a:stretch/>
        </p:blipFill>
        <p:spPr>
          <a:xfrm>
            <a:off x="9139937" y="2193853"/>
            <a:ext cx="2459100" cy="1700400"/>
          </a:xfrm>
          <a:prstGeom prst="roundRect">
            <a:avLst>
              <a:gd fmla="val 5168" name="adj"/>
            </a:avLst>
          </a:prstGeom>
          <a:noFill/>
          <a:ln>
            <a:noFill/>
          </a:ln>
          <a:effectLst>
            <a:outerShdw rotWithShape="0" algn="tr" dir="8100000" dist="76200">
              <a:srgbClr val="DBD9CC"/>
            </a:outerShdw>
          </a:effectLst>
        </p:spPr>
      </p:pic>
      <p:pic>
        <p:nvPicPr>
          <p:cNvPr id="1229" name="Google Shape;1229;p103"/>
          <p:cNvPicPr preferRelativeResize="0"/>
          <p:nvPr/>
        </p:nvPicPr>
        <p:blipFill rotWithShape="1">
          <a:blip r:embed="rId8">
            <a:alphaModFix/>
          </a:blip>
          <a:srcRect b="0" l="2269" r="2384" t="0"/>
          <a:stretch/>
        </p:blipFill>
        <p:spPr>
          <a:xfrm>
            <a:off x="3482620" y="2193853"/>
            <a:ext cx="2613300" cy="1700400"/>
          </a:xfrm>
          <a:prstGeom prst="roundRect">
            <a:avLst>
              <a:gd fmla="val 5287" name="adj"/>
            </a:avLst>
          </a:prstGeom>
          <a:noFill/>
          <a:ln>
            <a:noFill/>
          </a:ln>
          <a:effectLst>
            <a:outerShdw rotWithShape="0" algn="tr" dir="8100000" dist="76200">
              <a:srgbClr val="DBD9CC"/>
            </a:outerShdw>
          </a:effectLst>
        </p:spPr>
      </p:pic>
      <p:pic>
        <p:nvPicPr>
          <p:cNvPr id="1230" name="Google Shape;1230;p103"/>
          <p:cNvPicPr preferRelativeResize="0"/>
          <p:nvPr/>
        </p:nvPicPr>
        <p:blipFill rotWithShape="1">
          <a:blip r:embed="rId9">
            <a:alphaModFix/>
          </a:blip>
          <a:srcRect b="0" l="2679" r="8605" t="0"/>
          <a:stretch/>
        </p:blipFill>
        <p:spPr>
          <a:xfrm>
            <a:off x="6402077" y="2193853"/>
            <a:ext cx="2431800" cy="1700400"/>
          </a:xfrm>
          <a:prstGeom prst="roundRect">
            <a:avLst>
              <a:gd fmla="val 5185" name="adj"/>
            </a:avLst>
          </a:prstGeom>
          <a:noFill/>
          <a:ln>
            <a:noFill/>
          </a:ln>
          <a:effectLst>
            <a:outerShdw rotWithShape="0" algn="tr" dir="8100000" dist="76200">
              <a:srgbClr val="DBD9CC"/>
            </a:outerShdw>
          </a:effectLst>
        </p:spPr>
      </p:pic>
      <p:sp>
        <p:nvSpPr>
          <p:cNvPr id="1231" name="Google Shape;1231;p103"/>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6" name="Shape 1236"/>
        <p:cNvGrpSpPr/>
        <p:nvPr/>
      </p:nvGrpSpPr>
      <p:grpSpPr>
        <a:xfrm>
          <a:off x="0" y="0"/>
          <a:ext cx="0" cy="0"/>
          <a:chOff x="0" y="0"/>
          <a:chExt cx="0" cy="0"/>
        </a:xfrm>
      </p:grpSpPr>
      <p:sp>
        <p:nvSpPr>
          <p:cNvPr id="1237" name="Google Shape;1237;p104"/>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Icons</a:t>
            </a:r>
            <a:endParaRPr/>
          </a:p>
        </p:txBody>
      </p:sp>
      <p:sp>
        <p:nvSpPr>
          <p:cNvPr id="1238" name="Google Shape;1238;p104"/>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239" name="Google Shape;1239;p104"/>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spcBef>
                <a:spcPts val="0"/>
              </a:spcBef>
              <a:spcAft>
                <a:spcPts val="0"/>
              </a:spcAft>
              <a:buClr>
                <a:srgbClr val="7F7F7F"/>
              </a:buClr>
              <a:buSzPts val="1600"/>
              <a:buNone/>
            </a:pPr>
            <a:r>
              <a:rPr lang="en-US"/>
              <a:t>These are example icons. You can add others that suit your content, but ensure that style, line weight, and scale is consistent. Use the dark color palette for icons.</a:t>
            </a:r>
            <a:endParaRPr/>
          </a:p>
        </p:txBody>
      </p:sp>
      <p:pic>
        <p:nvPicPr>
          <p:cNvPr id="1240" name="Google Shape;1240;p104" title="EK12-atom.png"/>
          <p:cNvPicPr preferRelativeResize="0"/>
          <p:nvPr/>
        </p:nvPicPr>
        <p:blipFill rotWithShape="1">
          <a:blip r:embed="rId3">
            <a:alphaModFix/>
          </a:blip>
          <a:srcRect b="0" l="0" r="0" t="0"/>
          <a:stretch/>
        </p:blipFill>
        <p:spPr>
          <a:xfrm>
            <a:off x="5881280" y="4658698"/>
            <a:ext cx="684000" cy="684000"/>
          </a:xfrm>
          <a:prstGeom prst="rect">
            <a:avLst/>
          </a:prstGeom>
          <a:noFill/>
          <a:ln>
            <a:noFill/>
          </a:ln>
        </p:spPr>
      </p:pic>
      <p:pic>
        <p:nvPicPr>
          <p:cNvPr id="1241" name="Google Shape;1241;p104" title="EK12-award certificate.png"/>
          <p:cNvPicPr preferRelativeResize="0"/>
          <p:nvPr/>
        </p:nvPicPr>
        <p:blipFill rotWithShape="1">
          <a:blip r:embed="rId4">
            <a:alphaModFix/>
          </a:blip>
          <a:srcRect b="0" l="0" r="0" t="0"/>
          <a:stretch/>
        </p:blipFill>
        <p:spPr>
          <a:xfrm>
            <a:off x="1595188" y="2389162"/>
            <a:ext cx="684000" cy="684000"/>
          </a:xfrm>
          <a:prstGeom prst="rect">
            <a:avLst/>
          </a:prstGeom>
          <a:noFill/>
          <a:ln>
            <a:noFill/>
          </a:ln>
        </p:spPr>
      </p:pic>
      <p:pic>
        <p:nvPicPr>
          <p:cNvPr id="1242" name="Google Shape;1242;p104" title="EK12-award ribbon.png"/>
          <p:cNvPicPr preferRelativeResize="0"/>
          <p:nvPr/>
        </p:nvPicPr>
        <p:blipFill rotWithShape="1">
          <a:blip r:embed="rId5">
            <a:alphaModFix/>
          </a:blip>
          <a:srcRect b="0" l="0" r="0" t="0"/>
          <a:stretch/>
        </p:blipFill>
        <p:spPr>
          <a:xfrm>
            <a:off x="2666711" y="2389162"/>
            <a:ext cx="684000" cy="684000"/>
          </a:xfrm>
          <a:prstGeom prst="rect">
            <a:avLst/>
          </a:prstGeom>
          <a:noFill/>
          <a:ln>
            <a:noFill/>
          </a:ln>
        </p:spPr>
      </p:pic>
      <p:pic>
        <p:nvPicPr>
          <p:cNvPr id="1243" name="Google Shape;1243;p104" title="EK12-backpack.png"/>
          <p:cNvPicPr preferRelativeResize="0"/>
          <p:nvPr/>
        </p:nvPicPr>
        <p:blipFill rotWithShape="1">
          <a:blip r:embed="rId6">
            <a:alphaModFix/>
          </a:blip>
          <a:srcRect b="0" l="0" r="0" t="0"/>
          <a:stretch/>
        </p:blipFill>
        <p:spPr>
          <a:xfrm>
            <a:off x="6952803" y="2389162"/>
            <a:ext cx="684000" cy="684000"/>
          </a:xfrm>
          <a:prstGeom prst="rect">
            <a:avLst/>
          </a:prstGeom>
          <a:noFill/>
          <a:ln>
            <a:noFill/>
          </a:ln>
        </p:spPr>
      </p:pic>
      <p:pic>
        <p:nvPicPr>
          <p:cNvPr id="1244" name="Google Shape;1244;p104" title="EK12-beakers.png"/>
          <p:cNvPicPr preferRelativeResize="0"/>
          <p:nvPr/>
        </p:nvPicPr>
        <p:blipFill rotWithShape="1">
          <a:blip r:embed="rId7">
            <a:alphaModFix/>
          </a:blip>
          <a:srcRect b="0" l="0" r="0" t="0"/>
          <a:stretch/>
        </p:blipFill>
        <p:spPr>
          <a:xfrm>
            <a:off x="4809757" y="4658698"/>
            <a:ext cx="684000" cy="684000"/>
          </a:xfrm>
          <a:prstGeom prst="rect">
            <a:avLst/>
          </a:prstGeom>
          <a:noFill/>
          <a:ln>
            <a:noFill/>
          </a:ln>
        </p:spPr>
      </p:pic>
      <p:pic>
        <p:nvPicPr>
          <p:cNvPr id="1245" name="Google Shape;1245;p104" title="EK12-bell.png"/>
          <p:cNvPicPr preferRelativeResize="0"/>
          <p:nvPr/>
        </p:nvPicPr>
        <p:blipFill rotWithShape="1">
          <a:blip r:embed="rId8">
            <a:alphaModFix/>
          </a:blip>
          <a:srcRect b="0" l="0" r="0" t="0"/>
          <a:stretch/>
        </p:blipFill>
        <p:spPr>
          <a:xfrm>
            <a:off x="3738234" y="2389162"/>
            <a:ext cx="684000" cy="684000"/>
          </a:xfrm>
          <a:prstGeom prst="rect">
            <a:avLst/>
          </a:prstGeom>
          <a:noFill/>
          <a:ln>
            <a:noFill/>
          </a:ln>
        </p:spPr>
      </p:pic>
      <p:pic>
        <p:nvPicPr>
          <p:cNvPr id="1246" name="Google Shape;1246;p104" title="EK12-book idea.png"/>
          <p:cNvPicPr preferRelativeResize="0"/>
          <p:nvPr/>
        </p:nvPicPr>
        <p:blipFill rotWithShape="1">
          <a:blip r:embed="rId9">
            <a:alphaModFix/>
          </a:blip>
          <a:srcRect b="0" l="0" r="0" t="0"/>
          <a:stretch/>
        </p:blipFill>
        <p:spPr>
          <a:xfrm>
            <a:off x="10167372" y="4658698"/>
            <a:ext cx="684000" cy="684000"/>
          </a:xfrm>
          <a:prstGeom prst="rect">
            <a:avLst/>
          </a:prstGeom>
          <a:noFill/>
          <a:ln>
            <a:noFill/>
          </a:ln>
        </p:spPr>
      </p:pic>
      <p:pic>
        <p:nvPicPr>
          <p:cNvPr id="1247" name="Google Shape;1247;p104" title="EK12-book open.png"/>
          <p:cNvPicPr preferRelativeResize="0"/>
          <p:nvPr/>
        </p:nvPicPr>
        <p:blipFill rotWithShape="1">
          <a:blip r:embed="rId10">
            <a:alphaModFix/>
          </a:blip>
          <a:srcRect b="0" l="0" r="0" t="0"/>
          <a:stretch/>
        </p:blipFill>
        <p:spPr>
          <a:xfrm>
            <a:off x="8024326" y="4658698"/>
            <a:ext cx="684000" cy="684000"/>
          </a:xfrm>
          <a:prstGeom prst="rect">
            <a:avLst/>
          </a:prstGeom>
          <a:noFill/>
          <a:ln>
            <a:noFill/>
          </a:ln>
        </p:spPr>
      </p:pic>
      <p:pic>
        <p:nvPicPr>
          <p:cNvPr id="1248" name="Google Shape;1248;p104" title="EK12-book reading.png"/>
          <p:cNvPicPr preferRelativeResize="0"/>
          <p:nvPr/>
        </p:nvPicPr>
        <p:blipFill rotWithShape="1">
          <a:blip r:embed="rId11">
            <a:alphaModFix/>
          </a:blip>
          <a:srcRect b="0" l="0" r="0" t="0"/>
          <a:stretch/>
        </p:blipFill>
        <p:spPr>
          <a:xfrm>
            <a:off x="9095849" y="4658698"/>
            <a:ext cx="684000" cy="684000"/>
          </a:xfrm>
          <a:prstGeom prst="rect">
            <a:avLst/>
          </a:prstGeom>
          <a:noFill/>
          <a:ln>
            <a:noFill/>
          </a:ln>
        </p:spPr>
      </p:pic>
      <p:pic>
        <p:nvPicPr>
          <p:cNvPr id="1249" name="Google Shape;1249;p104" title="EK12-book science.png"/>
          <p:cNvPicPr preferRelativeResize="0"/>
          <p:nvPr/>
        </p:nvPicPr>
        <p:blipFill rotWithShape="1">
          <a:blip r:embed="rId12">
            <a:alphaModFix/>
          </a:blip>
          <a:srcRect b="0" l="0" r="0" t="0"/>
          <a:stretch/>
        </p:blipFill>
        <p:spPr>
          <a:xfrm>
            <a:off x="3738234" y="4658698"/>
            <a:ext cx="684000" cy="684000"/>
          </a:xfrm>
          <a:prstGeom prst="rect">
            <a:avLst/>
          </a:prstGeom>
          <a:noFill/>
          <a:ln>
            <a:noFill/>
          </a:ln>
        </p:spPr>
      </p:pic>
      <p:pic>
        <p:nvPicPr>
          <p:cNvPr id="1250" name="Google Shape;1250;p104" title="EK12-calendar.png"/>
          <p:cNvPicPr preferRelativeResize="0"/>
          <p:nvPr/>
        </p:nvPicPr>
        <p:blipFill rotWithShape="1">
          <a:blip r:embed="rId13">
            <a:alphaModFix/>
          </a:blip>
          <a:srcRect b="0" l="0" r="0" t="0"/>
          <a:stretch/>
        </p:blipFill>
        <p:spPr>
          <a:xfrm>
            <a:off x="4809757" y="2389162"/>
            <a:ext cx="684000" cy="684000"/>
          </a:xfrm>
          <a:prstGeom prst="rect">
            <a:avLst/>
          </a:prstGeom>
          <a:noFill/>
          <a:ln>
            <a:noFill/>
          </a:ln>
        </p:spPr>
      </p:pic>
      <p:pic>
        <p:nvPicPr>
          <p:cNvPr id="1251" name="Google Shape;1251;p104" title="EK12-checklist.png"/>
          <p:cNvPicPr preferRelativeResize="0"/>
          <p:nvPr/>
        </p:nvPicPr>
        <p:blipFill rotWithShape="1">
          <a:blip r:embed="rId14">
            <a:alphaModFix/>
          </a:blip>
          <a:srcRect b="0" l="0" r="0" t="0"/>
          <a:stretch/>
        </p:blipFill>
        <p:spPr>
          <a:xfrm>
            <a:off x="5881280" y="2389162"/>
            <a:ext cx="684000" cy="684000"/>
          </a:xfrm>
          <a:prstGeom prst="rect">
            <a:avLst/>
          </a:prstGeom>
          <a:noFill/>
          <a:ln>
            <a:noFill/>
          </a:ln>
        </p:spPr>
      </p:pic>
      <p:pic>
        <p:nvPicPr>
          <p:cNvPr id="1252" name="Google Shape;1252;p104" title="EK12-discussion.png"/>
          <p:cNvPicPr preferRelativeResize="0"/>
          <p:nvPr/>
        </p:nvPicPr>
        <p:blipFill rotWithShape="1">
          <a:blip r:embed="rId15">
            <a:alphaModFix/>
          </a:blip>
          <a:srcRect b="0" l="0" r="0" t="0"/>
          <a:stretch/>
        </p:blipFill>
        <p:spPr>
          <a:xfrm>
            <a:off x="9095849" y="2389162"/>
            <a:ext cx="684000" cy="684000"/>
          </a:xfrm>
          <a:prstGeom prst="rect">
            <a:avLst/>
          </a:prstGeom>
          <a:noFill/>
          <a:ln>
            <a:noFill/>
          </a:ln>
        </p:spPr>
      </p:pic>
      <p:pic>
        <p:nvPicPr>
          <p:cNvPr id="1253" name="Google Shape;1253;p104" title="EK12-family.png"/>
          <p:cNvPicPr preferRelativeResize="0"/>
          <p:nvPr/>
        </p:nvPicPr>
        <p:blipFill rotWithShape="1">
          <a:blip r:embed="rId16">
            <a:alphaModFix/>
          </a:blip>
          <a:srcRect b="0" l="0" r="0" t="0"/>
          <a:stretch/>
        </p:blipFill>
        <p:spPr>
          <a:xfrm>
            <a:off x="523665" y="4658698"/>
            <a:ext cx="684000" cy="684000"/>
          </a:xfrm>
          <a:prstGeom prst="rect">
            <a:avLst/>
          </a:prstGeom>
          <a:noFill/>
          <a:ln>
            <a:noFill/>
          </a:ln>
        </p:spPr>
      </p:pic>
      <p:pic>
        <p:nvPicPr>
          <p:cNvPr id="1254" name="Google Shape;1254;p104" title="EK12-math.png"/>
          <p:cNvPicPr preferRelativeResize="0"/>
          <p:nvPr/>
        </p:nvPicPr>
        <p:blipFill rotWithShape="1">
          <a:blip r:embed="rId17">
            <a:alphaModFix/>
          </a:blip>
          <a:srcRect b="0" l="0" r="0" t="0"/>
          <a:stretch/>
        </p:blipFill>
        <p:spPr>
          <a:xfrm>
            <a:off x="1595188" y="4658698"/>
            <a:ext cx="684000" cy="684000"/>
          </a:xfrm>
          <a:prstGeom prst="rect">
            <a:avLst/>
          </a:prstGeom>
          <a:noFill/>
          <a:ln>
            <a:noFill/>
          </a:ln>
        </p:spPr>
      </p:pic>
      <p:pic>
        <p:nvPicPr>
          <p:cNvPr id="1255" name="Google Shape;1255;p104" title="EK12-microscope.png"/>
          <p:cNvPicPr preferRelativeResize="0"/>
          <p:nvPr/>
        </p:nvPicPr>
        <p:blipFill rotWithShape="1">
          <a:blip r:embed="rId18">
            <a:alphaModFix/>
          </a:blip>
          <a:srcRect b="0" l="0" r="0" t="0"/>
          <a:stretch/>
        </p:blipFill>
        <p:spPr>
          <a:xfrm>
            <a:off x="2666711" y="4658698"/>
            <a:ext cx="684000" cy="684000"/>
          </a:xfrm>
          <a:prstGeom prst="rect">
            <a:avLst/>
          </a:prstGeom>
          <a:noFill/>
          <a:ln>
            <a:noFill/>
          </a:ln>
        </p:spPr>
      </p:pic>
      <p:pic>
        <p:nvPicPr>
          <p:cNvPr id="1256" name="Google Shape;1256;p104" title="EK12-star.png"/>
          <p:cNvPicPr preferRelativeResize="0"/>
          <p:nvPr/>
        </p:nvPicPr>
        <p:blipFill rotWithShape="1">
          <a:blip r:embed="rId19">
            <a:alphaModFix/>
          </a:blip>
          <a:srcRect b="0" l="0" r="0" t="0"/>
          <a:stretch/>
        </p:blipFill>
        <p:spPr>
          <a:xfrm>
            <a:off x="523665" y="2389162"/>
            <a:ext cx="684000" cy="684000"/>
          </a:xfrm>
          <a:prstGeom prst="rect">
            <a:avLst/>
          </a:prstGeom>
          <a:noFill/>
          <a:ln>
            <a:noFill/>
          </a:ln>
        </p:spPr>
      </p:pic>
      <p:pic>
        <p:nvPicPr>
          <p:cNvPr id="1257" name="Google Shape;1257;p104" title="EK12-student boy.png"/>
          <p:cNvPicPr preferRelativeResize="0"/>
          <p:nvPr/>
        </p:nvPicPr>
        <p:blipFill rotWithShape="1">
          <a:blip r:embed="rId20">
            <a:alphaModFix/>
          </a:blip>
          <a:srcRect b="0" l="0" r="0" t="0"/>
          <a:stretch/>
        </p:blipFill>
        <p:spPr>
          <a:xfrm>
            <a:off x="5881280" y="3463477"/>
            <a:ext cx="684000" cy="684000"/>
          </a:xfrm>
          <a:prstGeom prst="rect">
            <a:avLst/>
          </a:prstGeom>
          <a:noFill/>
          <a:ln>
            <a:noFill/>
          </a:ln>
        </p:spPr>
      </p:pic>
      <p:pic>
        <p:nvPicPr>
          <p:cNvPr id="1258" name="Google Shape;1258;p104" title="EK12-student girl.png"/>
          <p:cNvPicPr preferRelativeResize="0"/>
          <p:nvPr/>
        </p:nvPicPr>
        <p:blipFill rotWithShape="1">
          <a:blip r:embed="rId21">
            <a:alphaModFix/>
          </a:blip>
          <a:srcRect b="0" l="0" r="0" t="0"/>
          <a:stretch/>
        </p:blipFill>
        <p:spPr>
          <a:xfrm>
            <a:off x="4809757" y="3463477"/>
            <a:ext cx="684000" cy="684000"/>
          </a:xfrm>
          <a:prstGeom prst="rect">
            <a:avLst/>
          </a:prstGeom>
          <a:noFill/>
          <a:ln>
            <a:noFill/>
          </a:ln>
        </p:spPr>
      </p:pic>
      <p:pic>
        <p:nvPicPr>
          <p:cNvPr id="1259" name="Google Shape;1259;p104" title="EK12-studying.png"/>
          <p:cNvPicPr preferRelativeResize="0"/>
          <p:nvPr/>
        </p:nvPicPr>
        <p:blipFill rotWithShape="1">
          <a:blip r:embed="rId22">
            <a:alphaModFix/>
          </a:blip>
          <a:srcRect b="0" l="0" r="0" t="0"/>
          <a:stretch/>
        </p:blipFill>
        <p:spPr>
          <a:xfrm>
            <a:off x="8024326" y="2389162"/>
            <a:ext cx="684000" cy="684000"/>
          </a:xfrm>
          <a:prstGeom prst="rect">
            <a:avLst/>
          </a:prstGeom>
          <a:noFill/>
          <a:ln>
            <a:noFill/>
          </a:ln>
        </p:spPr>
      </p:pic>
      <p:pic>
        <p:nvPicPr>
          <p:cNvPr id="1260" name="Google Shape;1260;p104" title="EK12-teacher female.png"/>
          <p:cNvPicPr preferRelativeResize="0"/>
          <p:nvPr/>
        </p:nvPicPr>
        <p:blipFill rotWithShape="1">
          <a:blip r:embed="rId23">
            <a:alphaModFix/>
          </a:blip>
          <a:srcRect b="0" l="0" r="0" t="0"/>
          <a:stretch/>
        </p:blipFill>
        <p:spPr>
          <a:xfrm>
            <a:off x="6952803" y="3463477"/>
            <a:ext cx="684000" cy="684000"/>
          </a:xfrm>
          <a:prstGeom prst="rect">
            <a:avLst/>
          </a:prstGeom>
          <a:noFill/>
          <a:ln>
            <a:noFill/>
          </a:ln>
        </p:spPr>
      </p:pic>
      <p:pic>
        <p:nvPicPr>
          <p:cNvPr id="1261" name="Google Shape;1261;p104" title="EK12-teacher male.png"/>
          <p:cNvPicPr preferRelativeResize="0"/>
          <p:nvPr/>
        </p:nvPicPr>
        <p:blipFill rotWithShape="1">
          <a:blip r:embed="rId24">
            <a:alphaModFix/>
          </a:blip>
          <a:srcRect b="0" l="0" r="0" t="0"/>
          <a:stretch/>
        </p:blipFill>
        <p:spPr>
          <a:xfrm>
            <a:off x="8024326" y="3463477"/>
            <a:ext cx="684000" cy="684000"/>
          </a:xfrm>
          <a:prstGeom prst="rect">
            <a:avLst/>
          </a:prstGeom>
          <a:noFill/>
          <a:ln>
            <a:noFill/>
          </a:ln>
        </p:spPr>
      </p:pic>
      <p:pic>
        <p:nvPicPr>
          <p:cNvPr id="1262" name="Google Shape;1262;p104" title="EK12-teaching board.png"/>
          <p:cNvPicPr preferRelativeResize="0"/>
          <p:nvPr/>
        </p:nvPicPr>
        <p:blipFill rotWithShape="1">
          <a:blip r:embed="rId25">
            <a:alphaModFix/>
          </a:blip>
          <a:srcRect b="0" l="0" r="0" t="0"/>
          <a:stretch/>
        </p:blipFill>
        <p:spPr>
          <a:xfrm>
            <a:off x="9095849" y="3463477"/>
            <a:ext cx="684000" cy="684000"/>
          </a:xfrm>
          <a:prstGeom prst="rect">
            <a:avLst/>
          </a:prstGeom>
          <a:noFill/>
          <a:ln>
            <a:noFill/>
          </a:ln>
        </p:spPr>
      </p:pic>
      <p:pic>
        <p:nvPicPr>
          <p:cNvPr id="1263" name="Google Shape;1263;p104" title="EK12-teaching class.png"/>
          <p:cNvPicPr preferRelativeResize="0"/>
          <p:nvPr/>
        </p:nvPicPr>
        <p:blipFill rotWithShape="1">
          <a:blip r:embed="rId26">
            <a:alphaModFix/>
          </a:blip>
          <a:srcRect b="0" l="0" r="0" t="0"/>
          <a:stretch/>
        </p:blipFill>
        <p:spPr>
          <a:xfrm>
            <a:off x="10167372" y="3463477"/>
            <a:ext cx="684000" cy="684000"/>
          </a:xfrm>
          <a:prstGeom prst="rect">
            <a:avLst/>
          </a:prstGeom>
          <a:noFill/>
          <a:ln>
            <a:noFill/>
          </a:ln>
        </p:spPr>
      </p:pic>
      <p:pic>
        <p:nvPicPr>
          <p:cNvPr id="1264" name="Google Shape;1264;p104" title="EK12-tech-computer.png"/>
          <p:cNvPicPr preferRelativeResize="0"/>
          <p:nvPr/>
        </p:nvPicPr>
        <p:blipFill rotWithShape="1">
          <a:blip r:embed="rId27">
            <a:alphaModFix/>
          </a:blip>
          <a:srcRect b="0" l="0" r="0" t="0"/>
          <a:stretch/>
        </p:blipFill>
        <p:spPr>
          <a:xfrm>
            <a:off x="1595188" y="3463477"/>
            <a:ext cx="684000" cy="684000"/>
          </a:xfrm>
          <a:prstGeom prst="rect">
            <a:avLst/>
          </a:prstGeom>
          <a:noFill/>
          <a:ln>
            <a:noFill/>
          </a:ln>
        </p:spPr>
      </p:pic>
      <p:pic>
        <p:nvPicPr>
          <p:cNvPr id="1265" name="Google Shape;1265;p104" title="EK12-tech-global.png"/>
          <p:cNvPicPr preferRelativeResize="0"/>
          <p:nvPr/>
        </p:nvPicPr>
        <p:blipFill rotWithShape="1">
          <a:blip r:embed="rId28">
            <a:alphaModFix/>
          </a:blip>
          <a:srcRect b="0" l="0" r="0" t="0"/>
          <a:stretch/>
        </p:blipFill>
        <p:spPr>
          <a:xfrm>
            <a:off x="523665" y="3463477"/>
            <a:ext cx="684000" cy="684000"/>
          </a:xfrm>
          <a:prstGeom prst="rect">
            <a:avLst/>
          </a:prstGeom>
          <a:noFill/>
          <a:ln>
            <a:noFill/>
          </a:ln>
        </p:spPr>
      </p:pic>
      <p:pic>
        <p:nvPicPr>
          <p:cNvPr id="1266" name="Google Shape;1266;p104" title="EK12-tech-laptop.png"/>
          <p:cNvPicPr preferRelativeResize="0"/>
          <p:nvPr/>
        </p:nvPicPr>
        <p:blipFill rotWithShape="1">
          <a:blip r:embed="rId29">
            <a:alphaModFix/>
          </a:blip>
          <a:srcRect b="0" l="0" r="0" t="0"/>
          <a:stretch/>
        </p:blipFill>
        <p:spPr>
          <a:xfrm>
            <a:off x="2666711" y="3463477"/>
            <a:ext cx="684000" cy="684000"/>
          </a:xfrm>
          <a:prstGeom prst="rect">
            <a:avLst/>
          </a:prstGeom>
          <a:noFill/>
          <a:ln>
            <a:noFill/>
          </a:ln>
        </p:spPr>
      </p:pic>
      <p:pic>
        <p:nvPicPr>
          <p:cNvPr id="1267" name="Google Shape;1267;p104" title="EK12-tech-phone.png"/>
          <p:cNvPicPr preferRelativeResize="0"/>
          <p:nvPr/>
        </p:nvPicPr>
        <p:blipFill rotWithShape="1">
          <a:blip r:embed="rId30">
            <a:alphaModFix/>
          </a:blip>
          <a:srcRect b="0" l="0" r="0" t="0"/>
          <a:stretch/>
        </p:blipFill>
        <p:spPr>
          <a:xfrm>
            <a:off x="3738234" y="3463477"/>
            <a:ext cx="684000" cy="684000"/>
          </a:xfrm>
          <a:prstGeom prst="rect">
            <a:avLst/>
          </a:prstGeom>
          <a:noFill/>
          <a:ln>
            <a:noFill/>
          </a:ln>
        </p:spPr>
      </p:pic>
      <p:pic>
        <p:nvPicPr>
          <p:cNvPr id="1268" name="Google Shape;1268;p104" title="EK12-tech-tablet.png"/>
          <p:cNvPicPr preferRelativeResize="0"/>
          <p:nvPr/>
        </p:nvPicPr>
        <p:blipFill rotWithShape="1">
          <a:blip r:embed="rId31">
            <a:alphaModFix/>
          </a:blip>
          <a:srcRect b="0" l="0" r="0" t="0"/>
          <a:stretch/>
        </p:blipFill>
        <p:spPr>
          <a:xfrm>
            <a:off x="10167372" y="2389162"/>
            <a:ext cx="684000" cy="684000"/>
          </a:xfrm>
          <a:prstGeom prst="rect">
            <a:avLst/>
          </a:prstGeom>
          <a:noFill/>
          <a:ln>
            <a:noFill/>
          </a:ln>
        </p:spPr>
      </p:pic>
      <p:pic>
        <p:nvPicPr>
          <p:cNvPr id="1269" name="Google Shape;1269;p104" title="EK12-writing.png"/>
          <p:cNvPicPr preferRelativeResize="0"/>
          <p:nvPr/>
        </p:nvPicPr>
        <p:blipFill rotWithShape="1">
          <a:blip r:embed="rId32">
            <a:alphaModFix/>
          </a:blip>
          <a:srcRect b="0" l="0" r="0" t="0"/>
          <a:stretch/>
        </p:blipFill>
        <p:spPr>
          <a:xfrm>
            <a:off x="6952803" y="4658698"/>
            <a:ext cx="684000" cy="684000"/>
          </a:xfrm>
          <a:prstGeom prst="rect">
            <a:avLst/>
          </a:prstGeom>
          <a:noFill/>
          <a:ln>
            <a:noFill/>
          </a:ln>
        </p:spPr>
      </p:pic>
      <p:sp>
        <p:nvSpPr>
          <p:cNvPr id="1270" name="Google Shape;1270;p104"/>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5" name="Shape 1275"/>
        <p:cNvGrpSpPr/>
        <p:nvPr/>
      </p:nvGrpSpPr>
      <p:grpSpPr>
        <a:xfrm>
          <a:off x="0" y="0"/>
          <a:ext cx="0" cy="0"/>
          <a:chOff x="0" y="0"/>
          <a:chExt cx="0" cy="0"/>
        </a:xfrm>
      </p:grpSpPr>
      <p:sp>
        <p:nvSpPr>
          <p:cNvPr id="1276" name="Google Shape;1276;p105"/>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Icons</a:t>
            </a:r>
            <a:endParaRPr/>
          </a:p>
        </p:txBody>
      </p:sp>
      <p:sp>
        <p:nvSpPr>
          <p:cNvPr id="1277" name="Google Shape;1277;p105"/>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278" name="Google Shape;1278;p105"/>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spcBef>
                <a:spcPts val="0"/>
              </a:spcBef>
              <a:spcAft>
                <a:spcPts val="0"/>
              </a:spcAft>
              <a:buClr>
                <a:srgbClr val="7F7F7F"/>
              </a:buClr>
              <a:buSzPts val="1600"/>
              <a:buNone/>
            </a:pPr>
            <a:r>
              <a:rPr lang="en-US"/>
              <a:t>These are example icons. You can add others that suit your content, but ensure that style, line weight, and scale is consistent. Use the dark color palette for icons.</a:t>
            </a:r>
            <a:endParaRPr/>
          </a:p>
        </p:txBody>
      </p:sp>
      <p:pic>
        <p:nvPicPr>
          <p:cNvPr id="1279" name="Google Shape;1279;p105" title="gold-atom.png"/>
          <p:cNvPicPr preferRelativeResize="0"/>
          <p:nvPr/>
        </p:nvPicPr>
        <p:blipFill rotWithShape="1">
          <a:blip r:embed="rId3">
            <a:alphaModFix/>
          </a:blip>
          <a:srcRect b="0" l="0" r="0" t="0"/>
          <a:stretch/>
        </p:blipFill>
        <p:spPr>
          <a:xfrm>
            <a:off x="3165099" y="3470575"/>
            <a:ext cx="337227" cy="337227"/>
          </a:xfrm>
          <a:prstGeom prst="rect">
            <a:avLst/>
          </a:prstGeom>
          <a:noFill/>
          <a:ln>
            <a:noFill/>
          </a:ln>
        </p:spPr>
      </p:pic>
      <p:pic>
        <p:nvPicPr>
          <p:cNvPr id="1280" name="Google Shape;1280;p105" title="gold-award certificate.png"/>
          <p:cNvPicPr preferRelativeResize="0"/>
          <p:nvPr/>
        </p:nvPicPr>
        <p:blipFill rotWithShape="1">
          <a:blip r:embed="rId4">
            <a:alphaModFix/>
          </a:blip>
          <a:srcRect b="0" l="0" r="0" t="0"/>
          <a:stretch/>
        </p:blipFill>
        <p:spPr>
          <a:xfrm>
            <a:off x="1051956" y="2351631"/>
            <a:ext cx="337227" cy="337227"/>
          </a:xfrm>
          <a:prstGeom prst="rect">
            <a:avLst/>
          </a:prstGeom>
          <a:noFill/>
          <a:ln>
            <a:noFill/>
          </a:ln>
        </p:spPr>
      </p:pic>
      <p:pic>
        <p:nvPicPr>
          <p:cNvPr id="1281" name="Google Shape;1281;p105" title="gold-award ribbon.png"/>
          <p:cNvPicPr preferRelativeResize="0"/>
          <p:nvPr/>
        </p:nvPicPr>
        <p:blipFill rotWithShape="1">
          <a:blip r:embed="rId5">
            <a:alphaModFix/>
          </a:blip>
          <a:srcRect b="0" l="0" r="0" t="0"/>
          <a:stretch/>
        </p:blipFill>
        <p:spPr>
          <a:xfrm>
            <a:off x="1580242" y="2351631"/>
            <a:ext cx="337227" cy="337227"/>
          </a:xfrm>
          <a:prstGeom prst="rect">
            <a:avLst/>
          </a:prstGeom>
          <a:noFill/>
          <a:ln>
            <a:noFill/>
          </a:ln>
        </p:spPr>
      </p:pic>
      <p:pic>
        <p:nvPicPr>
          <p:cNvPr id="1282" name="Google Shape;1282;p105" title="gold-backpack.png"/>
          <p:cNvPicPr preferRelativeResize="0"/>
          <p:nvPr/>
        </p:nvPicPr>
        <p:blipFill rotWithShape="1">
          <a:blip r:embed="rId6">
            <a:alphaModFix/>
          </a:blip>
          <a:srcRect b="0" l="0" r="0" t="0"/>
          <a:stretch/>
        </p:blipFill>
        <p:spPr>
          <a:xfrm>
            <a:off x="3693385" y="2351631"/>
            <a:ext cx="337227" cy="337227"/>
          </a:xfrm>
          <a:prstGeom prst="rect">
            <a:avLst/>
          </a:prstGeom>
          <a:noFill/>
          <a:ln>
            <a:noFill/>
          </a:ln>
        </p:spPr>
      </p:pic>
      <p:pic>
        <p:nvPicPr>
          <p:cNvPr id="1283" name="Google Shape;1283;p105" title="gold-beakers.png"/>
          <p:cNvPicPr preferRelativeResize="0"/>
          <p:nvPr/>
        </p:nvPicPr>
        <p:blipFill rotWithShape="1">
          <a:blip r:embed="rId7">
            <a:alphaModFix/>
          </a:blip>
          <a:srcRect b="0" l="0" r="0" t="0"/>
          <a:stretch/>
        </p:blipFill>
        <p:spPr>
          <a:xfrm>
            <a:off x="2636813" y="3470575"/>
            <a:ext cx="337227" cy="337227"/>
          </a:xfrm>
          <a:prstGeom prst="rect">
            <a:avLst/>
          </a:prstGeom>
          <a:noFill/>
          <a:ln>
            <a:noFill/>
          </a:ln>
        </p:spPr>
      </p:pic>
      <p:pic>
        <p:nvPicPr>
          <p:cNvPr id="1284" name="Google Shape;1284;p105" title="gold-bell.png"/>
          <p:cNvPicPr preferRelativeResize="0"/>
          <p:nvPr/>
        </p:nvPicPr>
        <p:blipFill rotWithShape="1">
          <a:blip r:embed="rId8">
            <a:alphaModFix/>
          </a:blip>
          <a:srcRect b="0" l="0" r="0" t="0"/>
          <a:stretch/>
        </p:blipFill>
        <p:spPr>
          <a:xfrm>
            <a:off x="2108527" y="2351631"/>
            <a:ext cx="337227" cy="337227"/>
          </a:xfrm>
          <a:prstGeom prst="rect">
            <a:avLst/>
          </a:prstGeom>
          <a:noFill/>
          <a:ln>
            <a:noFill/>
          </a:ln>
        </p:spPr>
      </p:pic>
      <p:pic>
        <p:nvPicPr>
          <p:cNvPr id="1285" name="Google Shape;1285;p105" title="gold-book idea.png"/>
          <p:cNvPicPr preferRelativeResize="0"/>
          <p:nvPr/>
        </p:nvPicPr>
        <p:blipFill rotWithShape="1">
          <a:blip r:embed="rId9">
            <a:alphaModFix/>
          </a:blip>
          <a:srcRect b="0" l="0" r="0" t="0"/>
          <a:stretch/>
        </p:blipFill>
        <p:spPr>
          <a:xfrm>
            <a:off x="5278242" y="3470575"/>
            <a:ext cx="337227" cy="337227"/>
          </a:xfrm>
          <a:prstGeom prst="rect">
            <a:avLst/>
          </a:prstGeom>
          <a:noFill/>
          <a:ln>
            <a:noFill/>
          </a:ln>
        </p:spPr>
      </p:pic>
      <p:pic>
        <p:nvPicPr>
          <p:cNvPr id="1286" name="Google Shape;1286;p105" title="gold-book open.png"/>
          <p:cNvPicPr preferRelativeResize="0"/>
          <p:nvPr/>
        </p:nvPicPr>
        <p:blipFill rotWithShape="1">
          <a:blip r:embed="rId10">
            <a:alphaModFix/>
          </a:blip>
          <a:srcRect b="0" l="0" r="0" t="0"/>
          <a:stretch/>
        </p:blipFill>
        <p:spPr>
          <a:xfrm>
            <a:off x="4221670" y="3470575"/>
            <a:ext cx="337227" cy="337227"/>
          </a:xfrm>
          <a:prstGeom prst="rect">
            <a:avLst/>
          </a:prstGeom>
          <a:noFill/>
          <a:ln>
            <a:noFill/>
          </a:ln>
        </p:spPr>
      </p:pic>
      <p:pic>
        <p:nvPicPr>
          <p:cNvPr id="1287" name="Google Shape;1287;p105" title="gold-book reading.png"/>
          <p:cNvPicPr preferRelativeResize="0"/>
          <p:nvPr/>
        </p:nvPicPr>
        <p:blipFill rotWithShape="1">
          <a:blip r:embed="rId11">
            <a:alphaModFix/>
          </a:blip>
          <a:srcRect b="0" l="0" r="0" t="0"/>
          <a:stretch/>
        </p:blipFill>
        <p:spPr>
          <a:xfrm>
            <a:off x="4749956" y="3470575"/>
            <a:ext cx="337227" cy="337227"/>
          </a:xfrm>
          <a:prstGeom prst="rect">
            <a:avLst/>
          </a:prstGeom>
          <a:noFill/>
          <a:ln>
            <a:noFill/>
          </a:ln>
        </p:spPr>
      </p:pic>
      <p:pic>
        <p:nvPicPr>
          <p:cNvPr id="1288" name="Google Shape;1288;p105" title="gold-book science.png"/>
          <p:cNvPicPr preferRelativeResize="0"/>
          <p:nvPr/>
        </p:nvPicPr>
        <p:blipFill rotWithShape="1">
          <a:blip r:embed="rId12">
            <a:alphaModFix/>
          </a:blip>
          <a:srcRect b="0" l="0" r="0" t="0"/>
          <a:stretch/>
        </p:blipFill>
        <p:spPr>
          <a:xfrm>
            <a:off x="2108527" y="3470575"/>
            <a:ext cx="337227" cy="337227"/>
          </a:xfrm>
          <a:prstGeom prst="rect">
            <a:avLst/>
          </a:prstGeom>
          <a:noFill/>
          <a:ln>
            <a:noFill/>
          </a:ln>
        </p:spPr>
      </p:pic>
      <p:pic>
        <p:nvPicPr>
          <p:cNvPr id="1289" name="Google Shape;1289;p105" title="gold-calendar.png"/>
          <p:cNvPicPr preferRelativeResize="0"/>
          <p:nvPr/>
        </p:nvPicPr>
        <p:blipFill rotWithShape="1">
          <a:blip r:embed="rId13">
            <a:alphaModFix/>
          </a:blip>
          <a:srcRect b="0" l="0" r="0" t="0"/>
          <a:stretch/>
        </p:blipFill>
        <p:spPr>
          <a:xfrm>
            <a:off x="2636813" y="2351631"/>
            <a:ext cx="337227" cy="337227"/>
          </a:xfrm>
          <a:prstGeom prst="rect">
            <a:avLst/>
          </a:prstGeom>
          <a:noFill/>
          <a:ln>
            <a:noFill/>
          </a:ln>
        </p:spPr>
      </p:pic>
      <p:pic>
        <p:nvPicPr>
          <p:cNvPr id="1290" name="Google Shape;1290;p105" title="gold-checklist.png"/>
          <p:cNvPicPr preferRelativeResize="0"/>
          <p:nvPr/>
        </p:nvPicPr>
        <p:blipFill rotWithShape="1">
          <a:blip r:embed="rId14">
            <a:alphaModFix/>
          </a:blip>
          <a:srcRect b="0" l="0" r="0" t="0"/>
          <a:stretch/>
        </p:blipFill>
        <p:spPr>
          <a:xfrm>
            <a:off x="3165099" y="2351631"/>
            <a:ext cx="337227" cy="337227"/>
          </a:xfrm>
          <a:prstGeom prst="rect">
            <a:avLst/>
          </a:prstGeom>
          <a:noFill/>
          <a:ln>
            <a:noFill/>
          </a:ln>
        </p:spPr>
      </p:pic>
      <p:pic>
        <p:nvPicPr>
          <p:cNvPr id="1291" name="Google Shape;1291;p105" title="gold-discussion.png"/>
          <p:cNvPicPr preferRelativeResize="0"/>
          <p:nvPr/>
        </p:nvPicPr>
        <p:blipFill rotWithShape="1">
          <a:blip r:embed="rId15">
            <a:alphaModFix/>
          </a:blip>
          <a:srcRect b="0" l="0" r="0" t="0"/>
          <a:stretch/>
        </p:blipFill>
        <p:spPr>
          <a:xfrm>
            <a:off x="4749956" y="2351631"/>
            <a:ext cx="337227" cy="337227"/>
          </a:xfrm>
          <a:prstGeom prst="rect">
            <a:avLst/>
          </a:prstGeom>
          <a:noFill/>
          <a:ln>
            <a:noFill/>
          </a:ln>
        </p:spPr>
      </p:pic>
      <p:pic>
        <p:nvPicPr>
          <p:cNvPr id="1292" name="Google Shape;1292;p105" title="gold-family.png"/>
          <p:cNvPicPr preferRelativeResize="0"/>
          <p:nvPr/>
        </p:nvPicPr>
        <p:blipFill rotWithShape="1">
          <a:blip r:embed="rId16">
            <a:alphaModFix/>
          </a:blip>
          <a:srcRect b="0" l="0" r="0" t="0"/>
          <a:stretch/>
        </p:blipFill>
        <p:spPr>
          <a:xfrm>
            <a:off x="523670" y="3470575"/>
            <a:ext cx="337227" cy="337227"/>
          </a:xfrm>
          <a:prstGeom prst="rect">
            <a:avLst/>
          </a:prstGeom>
          <a:noFill/>
          <a:ln>
            <a:noFill/>
          </a:ln>
        </p:spPr>
      </p:pic>
      <p:pic>
        <p:nvPicPr>
          <p:cNvPr id="1293" name="Google Shape;1293;p105" title="gold-math.png"/>
          <p:cNvPicPr preferRelativeResize="0"/>
          <p:nvPr/>
        </p:nvPicPr>
        <p:blipFill rotWithShape="1">
          <a:blip r:embed="rId17">
            <a:alphaModFix/>
          </a:blip>
          <a:srcRect b="0" l="0" r="0" t="0"/>
          <a:stretch/>
        </p:blipFill>
        <p:spPr>
          <a:xfrm>
            <a:off x="1051956" y="3470575"/>
            <a:ext cx="337227" cy="337227"/>
          </a:xfrm>
          <a:prstGeom prst="rect">
            <a:avLst/>
          </a:prstGeom>
          <a:noFill/>
          <a:ln>
            <a:noFill/>
          </a:ln>
        </p:spPr>
      </p:pic>
      <p:pic>
        <p:nvPicPr>
          <p:cNvPr id="1294" name="Google Shape;1294;p105" title="gold-microscope.png"/>
          <p:cNvPicPr preferRelativeResize="0"/>
          <p:nvPr/>
        </p:nvPicPr>
        <p:blipFill rotWithShape="1">
          <a:blip r:embed="rId18">
            <a:alphaModFix/>
          </a:blip>
          <a:srcRect b="0" l="0" r="0" t="0"/>
          <a:stretch/>
        </p:blipFill>
        <p:spPr>
          <a:xfrm>
            <a:off x="1580242" y="3470575"/>
            <a:ext cx="337227" cy="337227"/>
          </a:xfrm>
          <a:prstGeom prst="rect">
            <a:avLst/>
          </a:prstGeom>
          <a:noFill/>
          <a:ln>
            <a:noFill/>
          </a:ln>
        </p:spPr>
      </p:pic>
      <p:pic>
        <p:nvPicPr>
          <p:cNvPr id="1295" name="Google Shape;1295;p105" title="gold-star.png"/>
          <p:cNvPicPr preferRelativeResize="0"/>
          <p:nvPr/>
        </p:nvPicPr>
        <p:blipFill rotWithShape="1">
          <a:blip r:embed="rId19">
            <a:alphaModFix/>
          </a:blip>
          <a:srcRect b="0" l="0" r="0" t="0"/>
          <a:stretch/>
        </p:blipFill>
        <p:spPr>
          <a:xfrm>
            <a:off x="523670" y="2351631"/>
            <a:ext cx="337227" cy="337227"/>
          </a:xfrm>
          <a:prstGeom prst="rect">
            <a:avLst/>
          </a:prstGeom>
          <a:noFill/>
          <a:ln>
            <a:noFill/>
          </a:ln>
        </p:spPr>
      </p:pic>
      <p:pic>
        <p:nvPicPr>
          <p:cNvPr id="1296" name="Google Shape;1296;p105" title="gold-student boy.png"/>
          <p:cNvPicPr preferRelativeResize="0"/>
          <p:nvPr/>
        </p:nvPicPr>
        <p:blipFill rotWithShape="1">
          <a:blip r:embed="rId20">
            <a:alphaModFix/>
          </a:blip>
          <a:srcRect b="0" l="0" r="0" t="0"/>
          <a:stretch/>
        </p:blipFill>
        <p:spPr>
          <a:xfrm>
            <a:off x="3165099" y="2881298"/>
            <a:ext cx="337227" cy="337227"/>
          </a:xfrm>
          <a:prstGeom prst="rect">
            <a:avLst/>
          </a:prstGeom>
          <a:noFill/>
          <a:ln>
            <a:noFill/>
          </a:ln>
        </p:spPr>
      </p:pic>
      <p:pic>
        <p:nvPicPr>
          <p:cNvPr id="1297" name="Google Shape;1297;p105" title="gold-student girl.png"/>
          <p:cNvPicPr preferRelativeResize="0"/>
          <p:nvPr/>
        </p:nvPicPr>
        <p:blipFill rotWithShape="1">
          <a:blip r:embed="rId21">
            <a:alphaModFix/>
          </a:blip>
          <a:srcRect b="0" l="0" r="0" t="0"/>
          <a:stretch/>
        </p:blipFill>
        <p:spPr>
          <a:xfrm>
            <a:off x="2636813" y="2881298"/>
            <a:ext cx="337227" cy="337227"/>
          </a:xfrm>
          <a:prstGeom prst="rect">
            <a:avLst/>
          </a:prstGeom>
          <a:noFill/>
          <a:ln>
            <a:noFill/>
          </a:ln>
        </p:spPr>
      </p:pic>
      <p:pic>
        <p:nvPicPr>
          <p:cNvPr id="1298" name="Google Shape;1298;p105" title="gold-studying.png"/>
          <p:cNvPicPr preferRelativeResize="0"/>
          <p:nvPr/>
        </p:nvPicPr>
        <p:blipFill rotWithShape="1">
          <a:blip r:embed="rId22">
            <a:alphaModFix/>
          </a:blip>
          <a:srcRect b="0" l="0" r="0" t="0"/>
          <a:stretch/>
        </p:blipFill>
        <p:spPr>
          <a:xfrm>
            <a:off x="4221670" y="2351631"/>
            <a:ext cx="337227" cy="337227"/>
          </a:xfrm>
          <a:prstGeom prst="rect">
            <a:avLst/>
          </a:prstGeom>
          <a:noFill/>
          <a:ln>
            <a:noFill/>
          </a:ln>
        </p:spPr>
      </p:pic>
      <p:pic>
        <p:nvPicPr>
          <p:cNvPr id="1299" name="Google Shape;1299;p105" title="gold-teacher female.png"/>
          <p:cNvPicPr preferRelativeResize="0"/>
          <p:nvPr/>
        </p:nvPicPr>
        <p:blipFill rotWithShape="1">
          <a:blip r:embed="rId23">
            <a:alphaModFix/>
          </a:blip>
          <a:srcRect b="0" l="0" r="0" t="0"/>
          <a:stretch/>
        </p:blipFill>
        <p:spPr>
          <a:xfrm>
            <a:off x="3693385" y="2881298"/>
            <a:ext cx="337227" cy="337227"/>
          </a:xfrm>
          <a:prstGeom prst="rect">
            <a:avLst/>
          </a:prstGeom>
          <a:noFill/>
          <a:ln>
            <a:noFill/>
          </a:ln>
        </p:spPr>
      </p:pic>
      <p:pic>
        <p:nvPicPr>
          <p:cNvPr id="1300" name="Google Shape;1300;p105" title="gold-teacher male.png"/>
          <p:cNvPicPr preferRelativeResize="0"/>
          <p:nvPr/>
        </p:nvPicPr>
        <p:blipFill rotWithShape="1">
          <a:blip r:embed="rId24">
            <a:alphaModFix/>
          </a:blip>
          <a:srcRect b="0" l="0" r="0" t="0"/>
          <a:stretch/>
        </p:blipFill>
        <p:spPr>
          <a:xfrm>
            <a:off x="4221670" y="2881298"/>
            <a:ext cx="337227" cy="337227"/>
          </a:xfrm>
          <a:prstGeom prst="rect">
            <a:avLst/>
          </a:prstGeom>
          <a:noFill/>
          <a:ln>
            <a:noFill/>
          </a:ln>
        </p:spPr>
      </p:pic>
      <p:pic>
        <p:nvPicPr>
          <p:cNvPr id="1301" name="Google Shape;1301;p105" title="gold-teaching board.png"/>
          <p:cNvPicPr preferRelativeResize="0"/>
          <p:nvPr/>
        </p:nvPicPr>
        <p:blipFill rotWithShape="1">
          <a:blip r:embed="rId25">
            <a:alphaModFix/>
          </a:blip>
          <a:srcRect b="0" l="0" r="0" t="0"/>
          <a:stretch/>
        </p:blipFill>
        <p:spPr>
          <a:xfrm>
            <a:off x="4749956" y="2881298"/>
            <a:ext cx="337227" cy="337227"/>
          </a:xfrm>
          <a:prstGeom prst="rect">
            <a:avLst/>
          </a:prstGeom>
          <a:noFill/>
          <a:ln>
            <a:noFill/>
          </a:ln>
        </p:spPr>
      </p:pic>
      <p:pic>
        <p:nvPicPr>
          <p:cNvPr id="1302" name="Google Shape;1302;p105" title="gold-teaching class.png"/>
          <p:cNvPicPr preferRelativeResize="0"/>
          <p:nvPr/>
        </p:nvPicPr>
        <p:blipFill rotWithShape="1">
          <a:blip r:embed="rId26">
            <a:alphaModFix/>
          </a:blip>
          <a:srcRect b="0" l="0" r="0" t="0"/>
          <a:stretch/>
        </p:blipFill>
        <p:spPr>
          <a:xfrm>
            <a:off x="5278242" y="2881298"/>
            <a:ext cx="337227" cy="337227"/>
          </a:xfrm>
          <a:prstGeom prst="rect">
            <a:avLst/>
          </a:prstGeom>
          <a:noFill/>
          <a:ln>
            <a:noFill/>
          </a:ln>
        </p:spPr>
      </p:pic>
      <p:pic>
        <p:nvPicPr>
          <p:cNvPr id="1303" name="Google Shape;1303;p105" title="gold-tech-computer.png"/>
          <p:cNvPicPr preferRelativeResize="0"/>
          <p:nvPr/>
        </p:nvPicPr>
        <p:blipFill rotWithShape="1">
          <a:blip r:embed="rId27">
            <a:alphaModFix/>
          </a:blip>
          <a:srcRect b="0" l="0" r="0" t="0"/>
          <a:stretch/>
        </p:blipFill>
        <p:spPr>
          <a:xfrm>
            <a:off x="1051956" y="2881298"/>
            <a:ext cx="337227" cy="337227"/>
          </a:xfrm>
          <a:prstGeom prst="rect">
            <a:avLst/>
          </a:prstGeom>
          <a:noFill/>
          <a:ln>
            <a:noFill/>
          </a:ln>
        </p:spPr>
      </p:pic>
      <p:pic>
        <p:nvPicPr>
          <p:cNvPr id="1304" name="Google Shape;1304;p105" title="gold-tech-global.png"/>
          <p:cNvPicPr preferRelativeResize="0"/>
          <p:nvPr/>
        </p:nvPicPr>
        <p:blipFill rotWithShape="1">
          <a:blip r:embed="rId28">
            <a:alphaModFix/>
          </a:blip>
          <a:srcRect b="0" l="0" r="0" t="0"/>
          <a:stretch/>
        </p:blipFill>
        <p:spPr>
          <a:xfrm>
            <a:off x="523670" y="2881298"/>
            <a:ext cx="337227" cy="337227"/>
          </a:xfrm>
          <a:prstGeom prst="rect">
            <a:avLst/>
          </a:prstGeom>
          <a:noFill/>
          <a:ln>
            <a:noFill/>
          </a:ln>
        </p:spPr>
      </p:pic>
      <p:pic>
        <p:nvPicPr>
          <p:cNvPr id="1305" name="Google Shape;1305;p105" title="gold-tech-laptop.png"/>
          <p:cNvPicPr preferRelativeResize="0"/>
          <p:nvPr/>
        </p:nvPicPr>
        <p:blipFill rotWithShape="1">
          <a:blip r:embed="rId29">
            <a:alphaModFix/>
          </a:blip>
          <a:srcRect b="0" l="0" r="0" t="0"/>
          <a:stretch/>
        </p:blipFill>
        <p:spPr>
          <a:xfrm>
            <a:off x="1580242" y="2881298"/>
            <a:ext cx="337227" cy="337227"/>
          </a:xfrm>
          <a:prstGeom prst="rect">
            <a:avLst/>
          </a:prstGeom>
          <a:noFill/>
          <a:ln>
            <a:noFill/>
          </a:ln>
        </p:spPr>
      </p:pic>
      <p:pic>
        <p:nvPicPr>
          <p:cNvPr id="1306" name="Google Shape;1306;p105" title="gold-tech-phone.png"/>
          <p:cNvPicPr preferRelativeResize="0"/>
          <p:nvPr/>
        </p:nvPicPr>
        <p:blipFill rotWithShape="1">
          <a:blip r:embed="rId30">
            <a:alphaModFix/>
          </a:blip>
          <a:srcRect b="0" l="0" r="0" t="0"/>
          <a:stretch/>
        </p:blipFill>
        <p:spPr>
          <a:xfrm>
            <a:off x="2108527" y="2881298"/>
            <a:ext cx="337227" cy="337227"/>
          </a:xfrm>
          <a:prstGeom prst="rect">
            <a:avLst/>
          </a:prstGeom>
          <a:noFill/>
          <a:ln>
            <a:noFill/>
          </a:ln>
        </p:spPr>
      </p:pic>
      <p:pic>
        <p:nvPicPr>
          <p:cNvPr id="1307" name="Google Shape;1307;p105" title="gold-tech-tablet.png"/>
          <p:cNvPicPr preferRelativeResize="0"/>
          <p:nvPr/>
        </p:nvPicPr>
        <p:blipFill rotWithShape="1">
          <a:blip r:embed="rId31">
            <a:alphaModFix/>
          </a:blip>
          <a:srcRect b="0" l="0" r="0" t="0"/>
          <a:stretch/>
        </p:blipFill>
        <p:spPr>
          <a:xfrm>
            <a:off x="5278242" y="2351631"/>
            <a:ext cx="337227" cy="337227"/>
          </a:xfrm>
          <a:prstGeom prst="rect">
            <a:avLst/>
          </a:prstGeom>
          <a:noFill/>
          <a:ln>
            <a:noFill/>
          </a:ln>
        </p:spPr>
      </p:pic>
      <p:pic>
        <p:nvPicPr>
          <p:cNvPr id="1308" name="Google Shape;1308;p105" title="gold-writing.png"/>
          <p:cNvPicPr preferRelativeResize="0"/>
          <p:nvPr/>
        </p:nvPicPr>
        <p:blipFill rotWithShape="1">
          <a:blip r:embed="rId32">
            <a:alphaModFix/>
          </a:blip>
          <a:srcRect b="0" l="0" r="0" t="0"/>
          <a:stretch/>
        </p:blipFill>
        <p:spPr>
          <a:xfrm>
            <a:off x="3693385" y="3470575"/>
            <a:ext cx="337227" cy="337227"/>
          </a:xfrm>
          <a:prstGeom prst="rect">
            <a:avLst/>
          </a:prstGeom>
          <a:noFill/>
          <a:ln>
            <a:noFill/>
          </a:ln>
        </p:spPr>
      </p:pic>
      <p:sp>
        <p:nvSpPr>
          <p:cNvPr id="1309" name="Google Shape;1309;p105"/>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pic>
        <p:nvPicPr>
          <p:cNvPr id="1310" name="Google Shape;1310;p105" title="maroon-atom.png"/>
          <p:cNvPicPr preferRelativeResize="0"/>
          <p:nvPr/>
        </p:nvPicPr>
        <p:blipFill rotWithShape="1">
          <a:blip r:embed="rId33">
            <a:alphaModFix/>
          </a:blip>
          <a:srcRect b="0" l="0" r="0" t="0"/>
          <a:stretch/>
        </p:blipFill>
        <p:spPr>
          <a:xfrm>
            <a:off x="3165099" y="5545407"/>
            <a:ext cx="337227" cy="337227"/>
          </a:xfrm>
          <a:prstGeom prst="rect">
            <a:avLst/>
          </a:prstGeom>
          <a:noFill/>
          <a:ln>
            <a:noFill/>
          </a:ln>
        </p:spPr>
      </p:pic>
      <p:pic>
        <p:nvPicPr>
          <p:cNvPr id="1311" name="Google Shape;1311;p105" title="maroon-award certificate.png"/>
          <p:cNvPicPr preferRelativeResize="0"/>
          <p:nvPr/>
        </p:nvPicPr>
        <p:blipFill rotWithShape="1">
          <a:blip r:embed="rId34">
            <a:alphaModFix/>
          </a:blip>
          <a:srcRect b="0" l="0" r="0" t="0"/>
          <a:stretch/>
        </p:blipFill>
        <p:spPr>
          <a:xfrm>
            <a:off x="1051956" y="4426463"/>
            <a:ext cx="337227" cy="337227"/>
          </a:xfrm>
          <a:prstGeom prst="rect">
            <a:avLst/>
          </a:prstGeom>
          <a:noFill/>
          <a:ln>
            <a:noFill/>
          </a:ln>
        </p:spPr>
      </p:pic>
      <p:pic>
        <p:nvPicPr>
          <p:cNvPr id="1312" name="Google Shape;1312;p105" title="maroon-award ribbon.png"/>
          <p:cNvPicPr preferRelativeResize="0"/>
          <p:nvPr/>
        </p:nvPicPr>
        <p:blipFill rotWithShape="1">
          <a:blip r:embed="rId35">
            <a:alphaModFix/>
          </a:blip>
          <a:srcRect b="0" l="0" r="0" t="0"/>
          <a:stretch/>
        </p:blipFill>
        <p:spPr>
          <a:xfrm>
            <a:off x="1580242" y="4426463"/>
            <a:ext cx="337227" cy="337227"/>
          </a:xfrm>
          <a:prstGeom prst="rect">
            <a:avLst/>
          </a:prstGeom>
          <a:noFill/>
          <a:ln>
            <a:noFill/>
          </a:ln>
        </p:spPr>
      </p:pic>
      <p:pic>
        <p:nvPicPr>
          <p:cNvPr id="1313" name="Google Shape;1313;p105" title="maroon-backpack.png"/>
          <p:cNvPicPr preferRelativeResize="0"/>
          <p:nvPr/>
        </p:nvPicPr>
        <p:blipFill rotWithShape="1">
          <a:blip r:embed="rId36">
            <a:alphaModFix/>
          </a:blip>
          <a:srcRect b="0" l="0" r="0" t="0"/>
          <a:stretch/>
        </p:blipFill>
        <p:spPr>
          <a:xfrm>
            <a:off x="3693385" y="4426463"/>
            <a:ext cx="337227" cy="337227"/>
          </a:xfrm>
          <a:prstGeom prst="rect">
            <a:avLst/>
          </a:prstGeom>
          <a:noFill/>
          <a:ln>
            <a:noFill/>
          </a:ln>
        </p:spPr>
      </p:pic>
      <p:pic>
        <p:nvPicPr>
          <p:cNvPr id="1314" name="Google Shape;1314;p105" title="maroon-beakers.png"/>
          <p:cNvPicPr preferRelativeResize="0"/>
          <p:nvPr/>
        </p:nvPicPr>
        <p:blipFill rotWithShape="1">
          <a:blip r:embed="rId37">
            <a:alphaModFix/>
          </a:blip>
          <a:srcRect b="0" l="0" r="0" t="0"/>
          <a:stretch/>
        </p:blipFill>
        <p:spPr>
          <a:xfrm>
            <a:off x="2636813" y="5545407"/>
            <a:ext cx="337227" cy="337227"/>
          </a:xfrm>
          <a:prstGeom prst="rect">
            <a:avLst/>
          </a:prstGeom>
          <a:noFill/>
          <a:ln>
            <a:noFill/>
          </a:ln>
        </p:spPr>
      </p:pic>
      <p:pic>
        <p:nvPicPr>
          <p:cNvPr id="1315" name="Google Shape;1315;p105" title="maroon-bell.png"/>
          <p:cNvPicPr preferRelativeResize="0"/>
          <p:nvPr/>
        </p:nvPicPr>
        <p:blipFill rotWithShape="1">
          <a:blip r:embed="rId38">
            <a:alphaModFix/>
          </a:blip>
          <a:srcRect b="0" l="0" r="0" t="0"/>
          <a:stretch/>
        </p:blipFill>
        <p:spPr>
          <a:xfrm>
            <a:off x="2108527" y="4426463"/>
            <a:ext cx="337227" cy="337227"/>
          </a:xfrm>
          <a:prstGeom prst="rect">
            <a:avLst/>
          </a:prstGeom>
          <a:noFill/>
          <a:ln>
            <a:noFill/>
          </a:ln>
        </p:spPr>
      </p:pic>
      <p:pic>
        <p:nvPicPr>
          <p:cNvPr id="1316" name="Google Shape;1316;p105" title="maroon-book idea.png"/>
          <p:cNvPicPr preferRelativeResize="0"/>
          <p:nvPr/>
        </p:nvPicPr>
        <p:blipFill rotWithShape="1">
          <a:blip r:embed="rId39">
            <a:alphaModFix/>
          </a:blip>
          <a:srcRect b="0" l="0" r="0" t="0"/>
          <a:stretch/>
        </p:blipFill>
        <p:spPr>
          <a:xfrm>
            <a:off x="5278242" y="5545407"/>
            <a:ext cx="337227" cy="337227"/>
          </a:xfrm>
          <a:prstGeom prst="rect">
            <a:avLst/>
          </a:prstGeom>
          <a:noFill/>
          <a:ln>
            <a:noFill/>
          </a:ln>
        </p:spPr>
      </p:pic>
      <p:pic>
        <p:nvPicPr>
          <p:cNvPr id="1317" name="Google Shape;1317;p105" title="maroon-book open.png"/>
          <p:cNvPicPr preferRelativeResize="0"/>
          <p:nvPr/>
        </p:nvPicPr>
        <p:blipFill rotWithShape="1">
          <a:blip r:embed="rId40">
            <a:alphaModFix/>
          </a:blip>
          <a:srcRect b="0" l="0" r="0" t="0"/>
          <a:stretch/>
        </p:blipFill>
        <p:spPr>
          <a:xfrm>
            <a:off x="4221670" y="5545407"/>
            <a:ext cx="337227" cy="337227"/>
          </a:xfrm>
          <a:prstGeom prst="rect">
            <a:avLst/>
          </a:prstGeom>
          <a:noFill/>
          <a:ln>
            <a:noFill/>
          </a:ln>
        </p:spPr>
      </p:pic>
      <p:pic>
        <p:nvPicPr>
          <p:cNvPr id="1318" name="Google Shape;1318;p105" title="maroon-book reading.png"/>
          <p:cNvPicPr preferRelativeResize="0"/>
          <p:nvPr/>
        </p:nvPicPr>
        <p:blipFill rotWithShape="1">
          <a:blip r:embed="rId41">
            <a:alphaModFix/>
          </a:blip>
          <a:srcRect b="0" l="0" r="0" t="0"/>
          <a:stretch/>
        </p:blipFill>
        <p:spPr>
          <a:xfrm>
            <a:off x="4749956" y="5545407"/>
            <a:ext cx="337227" cy="337227"/>
          </a:xfrm>
          <a:prstGeom prst="rect">
            <a:avLst/>
          </a:prstGeom>
          <a:noFill/>
          <a:ln>
            <a:noFill/>
          </a:ln>
        </p:spPr>
      </p:pic>
      <p:pic>
        <p:nvPicPr>
          <p:cNvPr id="1319" name="Google Shape;1319;p105" title="maroon-book science.png"/>
          <p:cNvPicPr preferRelativeResize="0"/>
          <p:nvPr/>
        </p:nvPicPr>
        <p:blipFill rotWithShape="1">
          <a:blip r:embed="rId42">
            <a:alphaModFix/>
          </a:blip>
          <a:srcRect b="0" l="0" r="0" t="0"/>
          <a:stretch/>
        </p:blipFill>
        <p:spPr>
          <a:xfrm>
            <a:off x="2108527" y="5545407"/>
            <a:ext cx="337227" cy="337227"/>
          </a:xfrm>
          <a:prstGeom prst="rect">
            <a:avLst/>
          </a:prstGeom>
          <a:noFill/>
          <a:ln>
            <a:noFill/>
          </a:ln>
        </p:spPr>
      </p:pic>
      <p:pic>
        <p:nvPicPr>
          <p:cNvPr id="1320" name="Google Shape;1320;p105" title="maroon-calendar.png"/>
          <p:cNvPicPr preferRelativeResize="0"/>
          <p:nvPr/>
        </p:nvPicPr>
        <p:blipFill rotWithShape="1">
          <a:blip r:embed="rId43">
            <a:alphaModFix/>
          </a:blip>
          <a:srcRect b="0" l="0" r="0" t="0"/>
          <a:stretch/>
        </p:blipFill>
        <p:spPr>
          <a:xfrm>
            <a:off x="2636813" y="4426463"/>
            <a:ext cx="337227" cy="337227"/>
          </a:xfrm>
          <a:prstGeom prst="rect">
            <a:avLst/>
          </a:prstGeom>
          <a:noFill/>
          <a:ln>
            <a:noFill/>
          </a:ln>
        </p:spPr>
      </p:pic>
      <p:pic>
        <p:nvPicPr>
          <p:cNvPr id="1321" name="Google Shape;1321;p105" title="maroon-checklist.png"/>
          <p:cNvPicPr preferRelativeResize="0"/>
          <p:nvPr/>
        </p:nvPicPr>
        <p:blipFill rotWithShape="1">
          <a:blip r:embed="rId44">
            <a:alphaModFix/>
          </a:blip>
          <a:srcRect b="0" l="0" r="0" t="0"/>
          <a:stretch/>
        </p:blipFill>
        <p:spPr>
          <a:xfrm>
            <a:off x="3165099" y="4426463"/>
            <a:ext cx="337227" cy="337227"/>
          </a:xfrm>
          <a:prstGeom prst="rect">
            <a:avLst/>
          </a:prstGeom>
          <a:noFill/>
          <a:ln>
            <a:noFill/>
          </a:ln>
        </p:spPr>
      </p:pic>
      <p:pic>
        <p:nvPicPr>
          <p:cNvPr id="1322" name="Google Shape;1322;p105" title="maroon-discussion.png"/>
          <p:cNvPicPr preferRelativeResize="0"/>
          <p:nvPr/>
        </p:nvPicPr>
        <p:blipFill rotWithShape="1">
          <a:blip r:embed="rId45">
            <a:alphaModFix/>
          </a:blip>
          <a:srcRect b="0" l="0" r="0" t="0"/>
          <a:stretch/>
        </p:blipFill>
        <p:spPr>
          <a:xfrm>
            <a:off x="4749956" y="4426463"/>
            <a:ext cx="337227" cy="337227"/>
          </a:xfrm>
          <a:prstGeom prst="rect">
            <a:avLst/>
          </a:prstGeom>
          <a:noFill/>
          <a:ln>
            <a:noFill/>
          </a:ln>
        </p:spPr>
      </p:pic>
      <p:pic>
        <p:nvPicPr>
          <p:cNvPr id="1323" name="Google Shape;1323;p105" title="maroon-family.png"/>
          <p:cNvPicPr preferRelativeResize="0"/>
          <p:nvPr/>
        </p:nvPicPr>
        <p:blipFill rotWithShape="1">
          <a:blip r:embed="rId46">
            <a:alphaModFix/>
          </a:blip>
          <a:srcRect b="0" l="0" r="0" t="0"/>
          <a:stretch/>
        </p:blipFill>
        <p:spPr>
          <a:xfrm>
            <a:off x="523670" y="5545407"/>
            <a:ext cx="337227" cy="337227"/>
          </a:xfrm>
          <a:prstGeom prst="rect">
            <a:avLst/>
          </a:prstGeom>
          <a:noFill/>
          <a:ln>
            <a:noFill/>
          </a:ln>
        </p:spPr>
      </p:pic>
      <p:pic>
        <p:nvPicPr>
          <p:cNvPr id="1324" name="Google Shape;1324;p105" title="maroon-math.png"/>
          <p:cNvPicPr preferRelativeResize="0"/>
          <p:nvPr/>
        </p:nvPicPr>
        <p:blipFill rotWithShape="1">
          <a:blip r:embed="rId47">
            <a:alphaModFix/>
          </a:blip>
          <a:srcRect b="0" l="0" r="0" t="0"/>
          <a:stretch/>
        </p:blipFill>
        <p:spPr>
          <a:xfrm>
            <a:off x="1051956" y="5545407"/>
            <a:ext cx="337227" cy="337227"/>
          </a:xfrm>
          <a:prstGeom prst="rect">
            <a:avLst/>
          </a:prstGeom>
          <a:noFill/>
          <a:ln>
            <a:noFill/>
          </a:ln>
        </p:spPr>
      </p:pic>
      <p:pic>
        <p:nvPicPr>
          <p:cNvPr id="1325" name="Google Shape;1325;p105" title="maroon-microscope.png"/>
          <p:cNvPicPr preferRelativeResize="0"/>
          <p:nvPr/>
        </p:nvPicPr>
        <p:blipFill rotWithShape="1">
          <a:blip r:embed="rId48">
            <a:alphaModFix/>
          </a:blip>
          <a:srcRect b="0" l="0" r="0" t="0"/>
          <a:stretch/>
        </p:blipFill>
        <p:spPr>
          <a:xfrm>
            <a:off x="1580242" y="5545407"/>
            <a:ext cx="337227" cy="337227"/>
          </a:xfrm>
          <a:prstGeom prst="rect">
            <a:avLst/>
          </a:prstGeom>
          <a:noFill/>
          <a:ln>
            <a:noFill/>
          </a:ln>
        </p:spPr>
      </p:pic>
      <p:pic>
        <p:nvPicPr>
          <p:cNvPr id="1326" name="Google Shape;1326;p105" title="maroon-star.png"/>
          <p:cNvPicPr preferRelativeResize="0"/>
          <p:nvPr/>
        </p:nvPicPr>
        <p:blipFill rotWithShape="1">
          <a:blip r:embed="rId49">
            <a:alphaModFix/>
          </a:blip>
          <a:srcRect b="0" l="0" r="0" t="0"/>
          <a:stretch/>
        </p:blipFill>
        <p:spPr>
          <a:xfrm>
            <a:off x="523670" y="4426463"/>
            <a:ext cx="337227" cy="337227"/>
          </a:xfrm>
          <a:prstGeom prst="rect">
            <a:avLst/>
          </a:prstGeom>
          <a:noFill/>
          <a:ln>
            <a:noFill/>
          </a:ln>
        </p:spPr>
      </p:pic>
      <p:pic>
        <p:nvPicPr>
          <p:cNvPr id="1327" name="Google Shape;1327;p105" title="maroon-student boy.png"/>
          <p:cNvPicPr preferRelativeResize="0"/>
          <p:nvPr/>
        </p:nvPicPr>
        <p:blipFill rotWithShape="1">
          <a:blip r:embed="rId50">
            <a:alphaModFix/>
          </a:blip>
          <a:srcRect b="0" l="0" r="0" t="0"/>
          <a:stretch/>
        </p:blipFill>
        <p:spPr>
          <a:xfrm>
            <a:off x="3165099" y="4956130"/>
            <a:ext cx="337227" cy="337227"/>
          </a:xfrm>
          <a:prstGeom prst="rect">
            <a:avLst/>
          </a:prstGeom>
          <a:noFill/>
          <a:ln>
            <a:noFill/>
          </a:ln>
        </p:spPr>
      </p:pic>
      <p:pic>
        <p:nvPicPr>
          <p:cNvPr id="1328" name="Google Shape;1328;p105" title="maroon-student girl.png"/>
          <p:cNvPicPr preferRelativeResize="0"/>
          <p:nvPr/>
        </p:nvPicPr>
        <p:blipFill rotWithShape="1">
          <a:blip r:embed="rId51">
            <a:alphaModFix/>
          </a:blip>
          <a:srcRect b="0" l="0" r="0" t="0"/>
          <a:stretch/>
        </p:blipFill>
        <p:spPr>
          <a:xfrm>
            <a:off x="2636813" y="4956130"/>
            <a:ext cx="337227" cy="337227"/>
          </a:xfrm>
          <a:prstGeom prst="rect">
            <a:avLst/>
          </a:prstGeom>
          <a:noFill/>
          <a:ln>
            <a:noFill/>
          </a:ln>
        </p:spPr>
      </p:pic>
      <p:pic>
        <p:nvPicPr>
          <p:cNvPr id="1329" name="Google Shape;1329;p105" title="maroon-studying.png"/>
          <p:cNvPicPr preferRelativeResize="0"/>
          <p:nvPr/>
        </p:nvPicPr>
        <p:blipFill rotWithShape="1">
          <a:blip r:embed="rId52">
            <a:alphaModFix/>
          </a:blip>
          <a:srcRect b="0" l="0" r="0" t="0"/>
          <a:stretch/>
        </p:blipFill>
        <p:spPr>
          <a:xfrm>
            <a:off x="4221670" y="4426463"/>
            <a:ext cx="337227" cy="337227"/>
          </a:xfrm>
          <a:prstGeom prst="rect">
            <a:avLst/>
          </a:prstGeom>
          <a:noFill/>
          <a:ln>
            <a:noFill/>
          </a:ln>
        </p:spPr>
      </p:pic>
      <p:pic>
        <p:nvPicPr>
          <p:cNvPr id="1330" name="Google Shape;1330;p105" title="maroon-teacher female.png"/>
          <p:cNvPicPr preferRelativeResize="0"/>
          <p:nvPr/>
        </p:nvPicPr>
        <p:blipFill rotWithShape="1">
          <a:blip r:embed="rId53">
            <a:alphaModFix/>
          </a:blip>
          <a:srcRect b="0" l="0" r="0" t="0"/>
          <a:stretch/>
        </p:blipFill>
        <p:spPr>
          <a:xfrm>
            <a:off x="3693385" y="4956130"/>
            <a:ext cx="337227" cy="337227"/>
          </a:xfrm>
          <a:prstGeom prst="rect">
            <a:avLst/>
          </a:prstGeom>
          <a:noFill/>
          <a:ln>
            <a:noFill/>
          </a:ln>
        </p:spPr>
      </p:pic>
      <p:pic>
        <p:nvPicPr>
          <p:cNvPr id="1331" name="Google Shape;1331;p105" title="maroon-teacher male.png"/>
          <p:cNvPicPr preferRelativeResize="0"/>
          <p:nvPr/>
        </p:nvPicPr>
        <p:blipFill rotWithShape="1">
          <a:blip r:embed="rId54">
            <a:alphaModFix/>
          </a:blip>
          <a:srcRect b="0" l="0" r="0" t="0"/>
          <a:stretch/>
        </p:blipFill>
        <p:spPr>
          <a:xfrm>
            <a:off x="4221670" y="4956130"/>
            <a:ext cx="337227" cy="337227"/>
          </a:xfrm>
          <a:prstGeom prst="rect">
            <a:avLst/>
          </a:prstGeom>
          <a:noFill/>
          <a:ln>
            <a:noFill/>
          </a:ln>
        </p:spPr>
      </p:pic>
      <p:pic>
        <p:nvPicPr>
          <p:cNvPr id="1332" name="Google Shape;1332;p105" title="maroon-teaching board.png"/>
          <p:cNvPicPr preferRelativeResize="0"/>
          <p:nvPr/>
        </p:nvPicPr>
        <p:blipFill rotWithShape="1">
          <a:blip r:embed="rId55">
            <a:alphaModFix/>
          </a:blip>
          <a:srcRect b="0" l="0" r="0" t="0"/>
          <a:stretch/>
        </p:blipFill>
        <p:spPr>
          <a:xfrm>
            <a:off x="4749956" y="4956130"/>
            <a:ext cx="337227" cy="337227"/>
          </a:xfrm>
          <a:prstGeom prst="rect">
            <a:avLst/>
          </a:prstGeom>
          <a:noFill/>
          <a:ln>
            <a:noFill/>
          </a:ln>
        </p:spPr>
      </p:pic>
      <p:pic>
        <p:nvPicPr>
          <p:cNvPr id="1333" name="Google Shape;1333;p105" title="maroon-teaching class.png"/>
          <p:cNvPicPr preferRelativeResize="0"/>
          <p:nvPr/>
        </p:nvPicPr>
        <p:blipFill rotWithShape="1">
          <a:blip r:embed="rId56">
            <a:alphaModFix/>
          </a:blip>
          <a:srcRect b="0" l="0" r="0" t="0"/>
          <a:stretch/>
        </p:blipFill>
        <p:spPr>
          <a:xfrm>
            <a:off x="5278242" y="4956130"/>
            <a:ext cx="337227" cy="337227"/>
          </a:xfrm>
          <a:prstGeom prst="rect">
            <a:avLst/>
          </a:prstGeom>
          <a:noFill/>
          <a:ln>
            <a:noFill/>
          </a:ln>
        </p:spPr>
      </p:pic>
      <p:pic>
        <p:nvPicPr>
          <p:cNvPr id="1334" name="Google Shape;1334;p105" title="maroon-tech-computer.png"/>
          <p:cNvPicPr preferRelativeResize="0"/>
          <p:nvPr/>
        </p:nvPicPr>
        <p:blipFill rotWithShape="1">
          <a:blip r:embed="rId57">
            <a:alphaModFix/>
          </a:blip>
          <a:srcRect b="0" l="0" r="0" t="0"/>
          <a:stretch/>
        </p:blipFill>
        <p:spPr>
          <a:xfrm>
            <a:off x="1051956" y="4956130"/>
            <a:ext cx="337227" cy="337227"/>
          </a:xfrm>
          <a:prstGeom prst="rect">
            <a:avLst/>
          </a:prstGeom>
          <a:noFill/>
          <a:ln>
            <a:noFill/>
          </a:ln>
        </p:spPr>
      </p:pic>
      <p:pic>
        <p:nvPicPr>
          <p:cNvPr id="1335" name="Google Shape;1335;p105" title="maroon-tech-global.png"/>
          <p:cNvPicPr preferRelativeResize="0"/>
          <p:nvPr/>
        </p:nvPicPr>
        <p:blipFill rotWithShape="1">
          <a:blip r:embed="rId58">
            <a:alphaModFix/>
          </a:blip>
          <a:srcRect b="0" l="0" r="0" t="0"/>
          <a:stretch/>
        </p:blipFill>
        <p:spPr>
          <a:xfrm>
            <a:off x="523670" y="4956130"/>
            <a:ext cx="337227" cy="337227"/>
          </a:xfrm>
          <a:prstGeom prst="rect">
            <a:avLst/>
          </a:prstGeom>
          <a:noFill/>
          <a:ln>
            <a:noFill/>
          </a:ln>
        </p:spPr>
      </p:pic>
      <p:pic>
        <p:nvPicPr>
          <p:cNvPr id="1336" name="Google Shape;1336;p105" title="maroon-tech-laptop.png"/>
          <p:cNvPicPr preferRelativeResize="0"/>
          <p:nvPr/>
        </p:nvPicPr>
        <p:blipFill rotWithShape="1">
          <a:blip r:embed="rId59">
            <a:alphaModFix/>
          </a:blip>
          <a:srcRect b="0" l="0" r="0" t="0"/>
          <a:stretch/>
        </p:blipFill>
        <p:spPr>
          <a:xfrm>
            <a:off x="1580242" y="4956130"/>
            <a:ext cx="337227" cy="337227"/>
          </a:xfrm>
          <a:prstGeom prst="rect">
            <a:avLst/>
          </a:prstGeom>
          <a:noFill/>
          <a:ln>
            <a:noFill/>
          </a:ln>
        </p:spPr>
      </p:pic>
      <p:pic>
        <p:nvPicPr>
          <p:cNvPr id="1337" name="Google Shape;1337;p105" title="maroon-tech-phone.png"/>
          <p:cNvPicPr preferRelativeResize="0"/>
          <p:nvPr/>
        </p:nvPicPr>
        <p:blipFill rotWithShape="1">
          <a:blip r:embed="rId60">
            <a:alphaModFix/>
          </a:blip>
          <a:srcRect b="0" l="0" r="0" t="0"/>
          <a:stretch/>
        </p:blipFill>
        <p:spPr>
          <a:xfrm>
            <a:off x="2108527" y="4956130"/>
            <a:ext cx="337227" cy="337227"/>
          </a:xfrm>
          <a:prstGeom prst="rect">
            <a:avLst/>
          </a:prstGeom>
          <a:noFill/>
          <a:ln>
            <a:noFill/>
          </a:ln>
        </p:spPr>
      </p:pic>
      <p:pic>
        <p:nvPicPr>
          <p:cNvPr id="1338" name="Google Shape;1338;p105" title="maroon-tech-tablet.png"/>
          <p:cNvPicPr preferRelativeResize="0"/>
          <p:nvPr/>
        </p:nvPicPr>
        <p:blipFill rotWithShape="1">
          <a:blip r:embed="rId61">
            <a:alphaModFix/>
          </a:blip>
          <a:srcRect b="0" l="0" r="0" t="0"/>
          <a:stretch/>
        </p:blipFill>
        <p:spPr>
          <a:xfrm>
            <a:off x="5278242" y="4426463"/>
            <a:ext cx="337227" cy="337227"/>
          </a:xfrm>
          <a:prstGeom prst="rect">
            <a:avLst/>
          </a:prstGeom>
          <a:noFill/>
          <a:ln>
            <a:noFill/>
          </a:ln>
        </p:spPr>
      </p:pic>
      <p:pic>
        <p:nvPicPr>
          <p:cNvPr id="1339" name="Google Shape;1339;p105" title="maroon-writing.png"/>
          <p:cNvPicPr preferRelativeResize="0"/>
          <p:nvPr/>
        </p:nvPicPr>
        <p:blipFill rotWithShape="1">
          <a:blip r:embed="rId62">
            <a:alphaModFix/>
          </a:blip>
          <a:srcRect b="0" l="0" r="0" t="0"/>
          <a:stretch/>
        </p:blipFill>
        <p:spPr>
          <a:xfrm>
            <a:off x="3693385" y="5545407"/>
            <a:ext cx="337227" cy="337227"/>
          </a:xfrm>
          <a:prstGeom prst="rect">
            <a:avLst/>
          </a:prstGeom>
          <a:noFill/>
          <a:ln>
            <a:noFill/>
          </a:ln>
        </p:spPr>
      </p:pic>
      <p:pic>
        <p:nvPicPr>
          <p:cNvPr id="1340" name="Google Shape;1340;p105" title="rust-atom.png"/>
          <p:cNvPicPr preferRelativeResize="0"/>
          <p:nvPr/>
        </p:nvPicPr>
        <p:blipFill rotWithShape="1">
          <a:blip r:embed="rId63">
            <a:alphaModFix/>
          </a:blip>
          <a:srcRect b="0" l="0" r="0" t="0"/>
          <a:stretch/>
        </p:blipFill>
        <p:spPr>
          <a:xfrm>
            <a:off x="8817224" y="3470575"/>
            <a:ext cx="337227" cy="337227"/>
          </a:xfrm>
          <a:prstGeom prst="rect">
            <a:avLst/>
          </a:prstGeom>
          <a:noFill/>
          <a:ln>
            <a:noFill/>
          </a:ln>
        </p:spPr>
      </p:pic>
      <p:pic>
        <p:nvPicPr>
          <p:cNvPr id="1341" name="Google Shape;1341;p105" title="rust-award certificate.png"/>
          <p:cNvPicPr preferRelativeResize="0"/>
          <p:nvPr/>
        </p:nvPicPr>
        <p:blipFill rotWithShape="1">
          <a:blip r:embed="rId64">
            <a:alphaModFix/>
          </a:blip>
          <a:srcRect b="0" l="0" r="0" t="0"/>
          <a:stretch/>
        </p:blipFill>
        <p:spPr>
          <a:xfrm>
            <a:off x="6704081" y="2351631"/>
            <a:ext cx="337227" cy="337227"/>
          </a:xfrm>
          <a:prstGeom prst="rect">
            <a:avLst/>
          </a:prstGeom>
          <a:noFill/>
          <a:ln>
            <a:noFill/>
          </a:ln>
        </p:spPr>
      </p:pic>
      <p:pic>
        <p:nvPicPr>
          <p:cNvPr id="1342" name="Google Shape;1342;p105" title="rust-award ribbon.png"/>
          <p:cNvPicPr preferRelativeResize="0"/>
          <p:nvPr/>
        </p:nvPicPr>
        <p:blipFill rotWithShape="1">
          <a:blip r:embed="rId65">
            <a:alphaModFix/>
          </a:blip>
          <a:srcRect b="0" l="0" r="0" t="0"/>
          <a:stretch/>
        </p:blipFill>
        <p:spPr>
          <a:xfrm>
            <a:off x="7232367" y="2351631"/>
            <a:ext cx="337227" cy="337227"/>
          </a:xfrm>
          <a:prstGeom prst="rect">
            <a:avLst/>
          </a:prstGeom>
          <a:noFill/>
          <a:ln>
            <a:noFill/>
          </a:ln>
        </p:spPr>
      </p:pic>
      <p:pic>
        <p:nvPicPr>
          <p:cNvPr id="1343" name="Google Shape;1343;p105" title="rust-backpack.png"/>
          <p:cNvPicPr preferRelativeResize="0"/>
          <p:nvPr/>
        </p:nvPicPr>
        <p:blipFill rotWithShape="1">
          <a:blip r:embed="rId66">
            <a:alphaModFix/>
          </a:blip>
          <a:srcRect b="0" l="0" r="0" t="0"/>
          <a:stretch/>
        </p:blipFill>
        <p:spPr>
          <a:xfrm>
            <a:off x="9345510" y="2351631"/>
            <a:ext cx="337227" cy="337227"/>
          </a:xfrm>
          <a:prstGeom prst="rect">
            <a:avLst/>
          </a:prstGeom>
          <a:noFill/>
          <a:ln>
            <a:noFill/>
          </a:ln>
        </p:spPr>
      </p:pic>
      <p:pic>
        <p:nvPicPr>
          <p:cNvPr id="1344" name="Google Shape;1344;p105" title="rust-beakers.png"/>
          <p:cNvPicPr preferRelativeResize="0"/>
          <p:nvPr/>
        </p:nvPicPr>
        <p:blipFill rotWithShape="1">
          <a:blip r:embed="rId67">
            <a:alphaModFix/>
          </a:blip>
          <a:srcRect b="0" l="0" r="0" t="0"/>
          <a:stretch/>
        </p:blipFill>
        <p:spPr>
          <a:xfrm>
            <a:off x="8288938" y="3470575"/>
            <a:ext cx="337227" cy="337227"/>
          </a:xfrm>
          <a:prstGeom prst="rect">
            <a:avLst/>
          </a:prstGeom>
          <a:noFill/>
          <a:ln>
            <a:noFill/>
          </a:ln>
        </p:spPr>
      </p:pic>
      <p:pic>
        <p:nvPicPr>
          <p:cNvPr id="1345" name="Google Shape;1345;p105" title="rust-bell.png"/>
          <p:cNvPicPr preferRelativeResize="0"/>
          <p:nvPr/>
        </p:nvPicPr>
        <p:blipFill rotWithShape="1">
          <a:blip r:embed="rId68">
            <a:alphaModFix/>
          </a:blip>
          <a:srcRect b="0" l="0" r="0" t="0"/>
          <a:stretch/>
        </p:blipFill>
        <p:spPr>
          <a:xfrm>
            <a:off x="7760652" y="2351631"/>
            <a:ext cx="337227" cy="337227"/>
          </a:xfrm>
          <a:prstGeom prst="rect">
            <a:avLst/>
          </a:prstGeom>
          <a:noFill/>
          <a:ln>
            <a:noFill/>
          </a:ln>
        </p:spPr>
      </p:pic>
      <p:pic>
        <p:nvPicPr>
          <p:cNvPr id="1346" name="Google Shape;1346;p105" title="rust-book idea.png"/>
          <p:cNvPicPr preferRelativeResize="0"/>
          <p:nvPr/>
        </p:nvPicPr>
        <p:blipFill rotWithShape="1">
          <a:blip r:embed="rId69">
            <a:alphaModFix/>
          </a:blip>
          <a:srcRect b="0" l="0" r="0" t="0"/>
          <a:stretch/>
        </p:blipFill>
        <p:spPr>
          <a:xfrm>
            <a:off x="10930367" y="3470575"/>
            <a:ext cx="337227" cy="337227"/>
          </a:xfrm>
          <a:prstGeom prst="rect">
            <a:avLst/>
          </a:prstGeom>
          <a:noFill/>
          <a:ln>
            <a:noFill/>
          </a:ln>
        </p:spPr>
      </p:pic>
      <p:pic>
        <p:nvPicPr>
          <p:cNvPr id="1347" name="Google Shape;1347;p105" title="rust-book open.png"/>
          <p:cNvPicPr preferRelativeResize="0"/>
          <p:nvPr/>
        </p:nvPicPr>
        <p:blipFill rotWithShape="1">
          <a:blip r:embed="rId70">
            <a:alphaModFix/>
          </a:blip>
          <a:srcRect b="0" l="0" r="0" t="0"/>
          <a:stretch/>
        </p:blipFill>
        <p:spPr>
          <a:xfrm>
            <a:off x="9873795" y="3470575"/>
            <a:ext cx="337227" cy="337227"/>
          </a:xfrm>
          <a:prstGeom prst="rect">
            <a:avLst/>
          </a:prstGeom>
          <a:noFill/>
          <a:ln>
            <a:noFill/>
          </a:ln>
        </p:spPr>
      </p:pic>
      <p:pic>
        <p:nvPicPr>
          <p:cNvPr id="1348" name="Google Shape;1348;p105" title="rust-book reading.png"/>
          <p:cNvPicPr preferRelativeResize="0"/>
          <p:nvPr/>
        </p:nvPicPr>
        <p:blipFill rotWithShape="1">
          <a:blip r:embed="rId71">
            <a:alphaModFix/>
          </a:blip>
          <a:srcRect b="0" l="0" r="0" t="0"/>
          <a:stretch/>
        </p:blipFill>
        <p:spPr>
          <a:xfrm>
            <a:off x="10402081" y="3470575"/>
            <a:ext cx="337227" cy="337227"/>
          </a:xfrm>
          <a:prstGeom prst="rect">
            <a:avLst/>
          </a:prstGeom>
          <a:noFill/>
          <a:ln>
            <a:noFill/>
          </a:ln>
        </p:spPr>
      </p:pic>
      <p:pic>
        <p:nvPicPr>
          <p:cNvPr id="1349" name="Google Shape;1349;p105" title="rust-book science.png"/>
          <p:cNvPicPr preferRelativeResize="0"/>
          <p:nvPr/>
        </p:nvPicPr>
        <p:blipFill rotWithShape="1">
          <a:blip r:embed="rId72">
            <a:alphaModFix/>
          </a:blip>
          <a:srcRect b="0" l="0" r="0" t="0"/>
          <a:stretch/>
        </p:blipFill>
        <p:spPr>
          <a:xfrm>
            <a:off x="7760652" y="3470575"/>
            <a:ext cx="337227" cy="337227"/>
          </a:xfrm>
          <a:prstGeom prst="rect">
            <a:avLst/>
          </a:prstGeom>
          <a:noFill/>
          <a:ln>
            <a:noFill/>
          </a:ln>
        </p:spPr>
      </p:pic>
      <p:pic>
        <p:nvPicPr>
          <p:cNvPr id="1350" name="Google Shape;1350;p105" title="rust-calendar.png"/>
          <p:cNvPicPr preferRelativeResize="0"/>
          <p:nvPr/>
        </p:nvPicPr>
        <p:blipFill rotWithShape="1">
          <a:blip r:embed="rId73">
            <a:alphaModFix/>
          </a:blip>
          <a:srcRect b="0" l="0" r="0" t="0"/>
          <a:stretch/>
        </p:blipFill>
        <p:spPr>
          <a:xfrm>
            <a:off x="8288938" y="2351631"/>
            <a:ext cx="337227" cy="337227"/>
          </a:xfrm>
          <a:prstGeom prst="rect">
            <a:avLst/>
          </a:prstGeom>
          <a:noFill/>
          <a:ln>
            <a:noFill/>
          </a:ln>
        </p:spPr>
      </p:pic>
      <p:pic>
        <p:nvPicPr>
          <p:cNvPr id="1351" name="Google Shape;1351;p105" title="rust-checklist.png"/>
          <p:cNvPicPr preferRelativeResize="0"/>
          <p:nvPr/>
        </p:nvPicPr>
        <p:blipFill rotWithShape="1">
          <a:blip r:embed="rId74">
            <a:alphaModFix/>
          </a:blip>
          <a:srcRect b="0" l="0" r="0" t="0"/>
          <a:stretch/>
        </p:blipFill>
        <p:spPr>
          <a:xfrm>
            <a:off x="8817224" y="2351631"/>
            <a:ext cx="337227" cy="337227"/>
          </a:xfrm>
          <a:prstGeom prst="rect">
            <a:avLst/>
          </a:prstGeom>
          <a:noFill/>
          <a:ln>
            <a:noFill/>
          </a:ln>
        </p:spPr>
      </p:pic>
      <p:pic>
        <p:nvPicPr>
          <p:cNvPr id="1352" name="Google Shape;1352;p105" title="rust-discussion.png"/>
          <p:cNvPicPr preferRelativeResize="0"/>
          <p:nvPr/>
        </p:nvPicPr>
        <p:blipFill rotWithShape="1">
          <a:blip r:embed="rId75">
            <a:alphaModFix/>
          </a:blip>
          <a:srcRect b="0" l="0" r="0" t="0"/>
          <a:stretch/>
        </p:blipFill>
        <p:spPr>
          <a:xfrm>
            <a:off x="10402081" y="2351631"/>
            <a:ext cx="337227" cy="337227"/>
          </a:xfrm>
          <a:prstGeom prst="rect">
            <a:avLst/>
          </a:prstGeom>
          <a:noFill/>
          <a:ln>
            <a:noFill/>
          </a:ln>
        </p:spPr>
      </p:pic>
      <p:pic>
        <p:nvPicPr>
          <p:cNvPr id="1353" name="Google Shape;1353;p105" title="rust-family.png"/>
          <p:cNvPicPr preferRelativeResize="0"/>
          <p:nvPr/>
        </p:nvPicPr>
        <p:blipFill rotWithShape="1">
          <a:blip r:embed="rId76">
            <a:alphaModFix/>
          </a:blip>
          <a:srcRect b="0" l="0" r="0" t="0"/>
          <a:stretch/>
        </p:blipFill>
        <p:spPr>
          <a:xfrm>
            <a:off x="6175795" y="3470575"/>
            <a:ext cx="337227" cy="337227"/>
          </a:xfrm>
          <a:prstGeom prst="rect">
            <a:avLst/>
          </a:prstGeom>
          <a:noFill/>
          <a:ln>
            <a:noFill/>
          </a:ln>
        </p:spPr>
      </p:pic>
      <p:pic>
        <p:nvPicPr>
          <p:cNvPr id="1354" name="Google Shape;1354;p105" title="rust-math.png"/>
          <p:cNvPicPr preferRelativeResize="0"/>
          <p:nvPr/>
        </p:nvPicPr>
        <p:blipFill rotWithShape="1">
          <a:blip r:embed="rId77">
            <a:alphaModFix/>
          </a:blip>
          <a:srcRect b="0" l="0" r="0" t="0"/>
          <a:stretch/>
        </p:blipFill>
        <p:spPr>
          <a:xfrm>
            <a:off x="6704081" y="3470575"/>
            <a:ext cx="337227" cy="337227"/>
          </a:xfrm>
          <a:prstGeom prst="rect">
            <a:avLst/>
          </a:prstGeom>
          <a:noFill/>
          <a:ln>
            <a:noFill/>
          </a:ln>
        </p:spPr>
      </p:pic>
      <p:pic>
        <p:nvPicPr>
          <p:cNvPr id="1355" name="Google Shape;1355;p105" title="rust-microscope.png"/>
          <p:cNvPicPr preferRelativeResize="0"/>
          <p:nvPr/>
        </p:nvPicPr>
        <p:blipFill rotWithShape="1">
          <a:blip r:embed="rId78">
            <a:alphaModFix/>
          </a:blip>
          <a:srcRect b="0" l="0" r="0" t="0"/>
          <a:stretch/>
        </p:blipFill>
        <p:spPr>
          <a:xfrm>
            <a:off x="7232367" y="3470575"/>
            <a:ext cx="337227" cy="337227"/>
          </a:xfrm>
          <a:prstGeom prst="rect">
            <a:avLst/>
          </a:prstGeom>
          <a:noFill/>
          <a:ln>
            <a:noFill/>
          </a:ln>
        </p:spPr>
      </p:pic>
      <p:pic>
        <p:nvPicPr>
          <p:cNvPr id="1356" name="Google Shape;1356;p105" title="rust-star.png"/>
          <p:cNvPicPr preferRelativeResize="0"/>
          <p:nvPr/>
        </p:nvPicPr>
        <p:blipFill rotWithShape="1">
          <a:blip r:embed="rId79">
            <a:alphaModFix/>
          </a:blip>
          <a:srcRect b="0" l="0" r="0" t="0"/>
          <a:stretch/>
        </p:blipFill>
        <p:spPr>
          <a:xfrm>
            <a:off x="6175795" y="2351631"/>
            <a:ext cx="337227" cy="337227"/>
          </a:xfrm>
          <a:prstGeom prst="rect">
            <a:avLst/>
          </a:prstGeom>
          <a:noFill/>
          <a:ln>
            <a:noFill/>
          </a:ln>
        </p:spPr>
      </p:pic>
      <p:pic>
        <p:nvPicPr>
          <p:cNvPr id="1357" name="Google Shape;1357;p105" title="rust-student boy.png"/>
          <p:cNvPicPr preferRelativeResize="0"/>
          <p:nvPr/>
        </p:nvPicPr>
        <p:blipFill rotWithShape="1">
          <a:blip r:embed="rId80">
            <a:alphaModFix/>
          </a:blip>
          <a:srcRect b="0" l="0" r="0" t="0"/>
          <a:stretch/>
        </p:blipFill>
        <p:spPr>
          <a:xfrm>
            <a:off x="8817224" y="2881298"/>
            <a:ext cx="337227" cy="337227"/>
          </a:xfrm>
          <a:prstGeom prst="rect">
            <a:avLst/>
          </a:prstGeom>
          <a:noFill/>
          <a:ln>
            <a:noFill/>
          </a:ln>
        </p:spPr>
      </p:pic>
      <p:pic>
        <p:nvPicPr>
          <p:cNvPr id="1358" name="Google Shape;1358;p105" title="rust-student girl.png"/>
          <p:cNvPicPr preferRelativeResize="0"/>
          <p:nvPr/>
        </p:nvPicPr>
        <p:blipFill rotWithShape="1">
          <a:blip r:embed="rId81">
            <a:alphaModFix/>
          </a:blip>
          <a:srcRect b="0" l="0" r="0" t="0"/>
          <a:stretch/>
        </p:blipFill>
        <p:spPr>
          <a:xfrm>
            <a:off x="8288938" y="2881298"/>
            <a:ext cx="337227" cy="337227"/>
          </a:xfrm>
          <a:prstGeom prst="rect">
            <a:avLst/>
          </a:prstGeom>
          <a:noFill/>
          <a:ln>
            <a:noFill/>
          </a:ln>
        </p:spPr>
      </p:pic>
      <p:pic>
        <p:nvPicPr>
          <p:cNvPr id="1359" name="Google Shape;1359;p105" title="rust-studying.png"/>
          <p:cNvPicPr preferRelativeResize="0"/>
          <p:nvPr/>
        </p:nvPicPr>
        <p:blipFill rotWithShape="1">
          <a:blip r:embed="rId82">
            <a:alphaModFix/>
          </a:blip>
          <a:srcRect b="0" l="0" r="0" t="0"/>
          <a:stretch/>
        </p:blipFill>
        <p:spPr>
          <a:xfrm>
            <a:off x="9873795" y="2351631"/>
            <a:ext cx="337227" cy="337227"/>
          </a:xfrm>
          <a:prstGeom prst="rect">
            <a:avLst/>
          </a:prstGeom>
          <a:noFill/>
          <a:ln>
            <a:noFill/>
          </a:ln>
        </p:spPr>
      </p:pic>
      <p:pic>
        <p:nvPicPr>
          <p:cNvPr id="1360" name="Google Shape;1360;p105" title="rust-teacher female.png"/>
          <p:cNvPicPr preferRelativeResize="0"/>
          <p:nvPr/>
        </p:nvPicPr>
        <p:blipFill rotWithShape="1">
          <a:blip r:embed="rId83">
            <a:alphaModFix/>
          </a:blip>
          <a:srcRect b="0" l="0" r="0" t="0"/>
          <a:stretch/>
        </p:blipFill>
        <p:spPr>
          <a:xfrm>
            <a:off x="9345510" y="2881298"/>
            <a:ext cx="337227" cy="337227"/>
          </a:xfrm>
          <a:prstGeom prst="rect">
            <a:avLst/>
          </a:prstGeom>
          <a:noFill/>
          <a:ln>
            <a:noFill/>
          </a:ln>
        </p:spPr>
      </p:pic>
      <p:pic>
        <p:nvPicPr>
          <p:cNvPr id="1361" name="Google Shape;1361;p105" title="rust-teacher male.png"/>
          <p:cNvPicPr preferRelativeResize="0"/>
          <p:nvPr/>
        </p:nvPicPr>
        <p:blipFill rotWithShape="1">
          <a:blip r:embed="rId84">
            <a:alphaModFix/>
          </a:blip>
          <a:srcRect b="0" l="0" r="0" t="0"/>
          <a:stretch/>
        </p:blipFill>
        <p:spPr>
          <a:xfrm>
            <a:off x="9873795" y="2881298"/>
            <a:ext cx="337227" cy="337227"/>
          </a:xfrm>
          <a:prstGeom prst="rect">
            <a:avLst/>
          </a:prstGeom>
          <a:noFill/>
          <a:ln>
            <a:noFill/>
          </a:ln>
        </p:spPr>
      </p:pic>
      <p:pic>
        <p:nvPicPr>
          <p:cNvPr id="1362" name="Google Shape;1362;p105" title="rust-teaching board.png"/>
          <p:cNvPicPr preferRelativeResize="0"/>
          <p:nvPr/>
        </p:nvPicPr>
        <p:blipFill rotWithShape="1">
          <a:blip r:embed="rId85">
            <a:alphaModFix/>
          </a:blip>
          <a:srcRect b="0" l="0" r="0" t="0"/>
          <a:stretch/>
        </p:blipFill>
        <p:spPr>
          <a:xfrm>
            <a:off x="10402081" y="2881298"/>
            <a:ext cx="337227" cy="337227"/>
          </a:xfrm>
          <a:prstGeom prst="rect">
            <a:avLst/>
          </a:prstGeom>
          <a:noFill/>
          <a:ln>
            <a:noFill/>
          </a:ln>
        </p:spPr>
      </p:pic>
      <p:pic>
        <p:nvPicPr>
          <p:cNvPr id="1363" name="Google Shape;1363;p105" title="rust-teaching class.png"/>
          <p:cNvPicPr preferRelativeResize="0"/>
          <p:nvPr/>
        </p:nvPicPr>
        <p:blipFill rotWithShape="1">
          <a:blip r:embed="rId86">
            <a:alphaModFix/>
          </a:blip>
          <a:srcRect b="0" l="0" r="0" t="0"/>
          <a:stretch/>
        </p:blipFill>
        <p:spPr>
          <a:xfrm>
            <a:off x="10930367" y="2881298"/>
            <a:ext cx="337227" cy="337227"/>
          </a:xfrm>
          <a:prstGeom prst="rect">
            <a:avLst/>
          </a:prstGeom>
          <a:noFill/>
          <a:ln>
            <a:noFill/>
          </a:ln>
        </p:spPr>
      </p:pic>
      <p:pic>
        <p:nvPicPr>
          <p:cNvPr id="1364" name="Google Shape;1364;p105" title="rust-tech-computer.png"/>
          <p:cNvPicPr preferRelativeResize="0"/>
          <p:nvPr/>
        </p:nvPicPr>
        <p:blipFill rotWithShape="1">
          <a:blip r:embed="rId87">
            <a:alphaModFix/>
          </a:blip>
          <a:srcRect b="0" l="0" r="0" t="0"/>
          <a:stretch/>
        </p:blipFill>
        <p:spPr>
          <a:xfrm>
            <a:off x="6704081" y="2881298"/>
            <a:ext cx="337227" cy="337227"/>
          </a:xfrm>
          <a:prstGeom prst="rect">
            <a:avLst/>
          </a:prstGeom>
          <a:noFill/>
          <a:ln>
            <a:noFill/>
          </a:ln>
        </p:spPr>
      </p:pic>
      <p:pic>
        <p:nvPicPr>
          <p:cNvPr id="1365" name="Google Shape;1365;p105" title="rust-tech-global.png"/>
          <p:cNvPicPr preferRelativeResize="0"/>
          <p:nvPr/>
        </p:nvPicPr>
        <p:blipFill rotWithShape="1">
          <a:blip r:embed="rId88">
            <a:alphaModFix/>
          </a:blip>
          <a:srcRect b="0" l="0" r="0" t="0"/>
          <a:stretch/>
        </p:blipFill>
        <p:spPr>
          <a:xfrm>
            <a:off x="6175795" y="2881298"/>
            <a:ext cx="337227" cy="337227"/>
          </a:xfrm>
          <a:prstGeom prst="rect">
            <a:avLst/>
          </a:prstGeom>
          <a:noFill/>
          <a:ln>
            <a:noFill/>
          </a:ln>
        </p:spPr>
      </p:pic>
      <p:pic>
        <p:nvPicPr>
          <p:cNvPr id="1366" name="Google Shape;1366;p105" title="rust-tech-laptop.png"/>
          <p:cNvPicPr preferRelativeResize="0"/>
          <p:nvPr/>
        </p:nvPicPr>
        <p:blipFill rotWithShape="1">
          <a:blip r:embed="rId89">
            <a:alphaModFix/>
          </a:blip>
          <a:srcRect b="0" l="0" r="0" t="0"/>
          <a:stretch/>
        </p:blipFill>
        <p:spPr>
          <a:xfrm>
            <a:off x="7232367" y="2881298"/>
            <a:ext cx="337227" cy="337227"/>
          </a:xfrm>
          <a:prstGeom prst="rect">
            <a:avLst/>
          </a:prstGeom>
          <a:noFill/>
          <a:ln>
            <a:noFill/>
          </a:ln>
        </p:spPr>
      </p:pic>
      <p:pic>
        <p:nvPicPr>
          <p:cNvPr id="1367" name="Google Shape;1367;p105" title="rust-tech-phone.png"/>
          <p:cNvPicPr preferRelativeResize="0"/>
          <p:nvPr/>
        </p:nvPicPr>
        <p:blipFill rotWithShape="1">
          <a:blip r:embed="rId90">
            <a:alphaModFix/>
          </a:blip>
          <a:srcRect b="0" l="0" r="0" t="0"/>
          <a:stretch/>
        </p:blipFill>
        <p:spPr>
          <a:xfrm>
            <a:off x="7760652" y="2881298"/>
            <a:ext cx="337227" cy="337227"/>
          </a:xfrm>
          <a:prstGeom prst="rect">
            <a:avLst/>
          </a:prstGeom>
          <a:noFill/>
          <a:ln>
            <a:noFill/>
          </a:ln>
        </p:spPr>
      </p:pic>
      <p:pic>
        <p:nvPicPr>
          <p:cNvPr id="1368" name="Google Shape;1368;p105" title="rust-tech-tablet.png"/>
          <p:cNvPicPr preferRelativeResize="0"/>
          <p:nvPr/>
        </p:nvPicPr>
        <p:blipFill rotWithShape="1">
          <a:blip r:embed="rId91">
            <a:alphaModFix/>
          </a:blip>
          <a:srcRect b="0" l="0" r="0" t="0"/>
          <a:stretch/>
        </p:blipFill>
        <p:spPr>
          <a:xfrm>
            <a:off x="10930367" y="2351631"/>
            <a:ext cx="337227" cy="337227"/>
          </a:xfrm>
          <a:prstGeom prst="rect">
            <a:avLst/>
          </a:prstGeom>
          <a:noFill/>
          <a:ln>
            <a:noFill/>
          </a:ln>
        </p:spPr>
      </p:pic>
      <p:pic>
        <p:nvPicPr>
          <p:cNvPr id="1369" name="Google Shape;1369;p105" title="rust-writing.png"/>
          <p:cNvPicPr preferRelativeResize="0"/>
          <p:nvPr/>
        </p:nvPicPr>
        <p:blipFill rotWithShape="1">
          <a:blip r:embed="rId92">
            <a:alphaModFix/>
          </a:blip>
          <a:srcRect b="0" l="0" r="0" t="0"/>
          <a:stretch/>
        </p:blipFill>
        <p:spPr>
          <a:xfrm>
            <a:off x="9345510" y="3470575"/>
            <a:ext cx="337227" cy="337227"/>
          </a:xfrm>
          <a:prstGeom prst="rect">
            <a:avLst/>
          </a:prstGeom>
          <a:noFill/>
          <a:ln>
            <a:noFill/>
          </a:ln>
        </p:spPr>
      </p:pic>
      <p:pic>
        <p:nvPicPr>
          <p:cNvPr id="1370" name="Google Shape;1370;p105" title="navy-atom.png"/>
          <p:cNvPicPr preferRelativeResize="0"/>
          <p:nvPr/>
        </p:nvPicPr>
        <p:blipFill rotWithShape="1">
          <a:blip r:embed="rId93">
            <a:alphaModFix/>
          </a:blip>
          <a:srcRect b="0" l="0" r="0" t="0"/>
          <a:stretch/>
        </p:blipFill>
        <p:spPr>
          <a:xfrm>
            <a:off x="8817224" y="5545407"/>
            <a:ext cx="337227" cy="337227"/>
          </a:xfrm>
          <a:prstGeom prst="rect">
            <a:avLst/>
          </a:prstGeom>
          <a:noFill/>
          <a:ln>
            <a:noFill/>
          </a:ln>
        </p:spPr>
      </p:pic>
      <p:pic>
        <p:nvPicPr>
          <p:cNvPr id="1371" name="Google Shape;1371;p105" title="navy-award certificate.png"/>
          <p:cNvPicPr preferRelativeResize="0"/>
          <p:nvPr/>
        </p:nvPicPr>
        <p:blipFill rotWithShape="1">
          <a:blip r:embed="rId94">
            <a:alphaModFix/>
          </a:blip>
          <a:srcRect b="0" l="0" r="0" t="0"/>
          <a:stretch/>
        </p:blipFill>
        <p:spPr>
          <a:xfrm>
            <a:off x="6704081" y="4426463"/>
            <a:ext cx="337227" cy="337227"/>
          </a:xfrm>
          <a:prstGeom prst="rect">
            <a:avLst/>
          </a:prstGeom>
          <a:noFill/>
          <a:ln>
            <a:noFill/>
          </a:ln>
        </p:spPr>
      </p:pic>
      <p:pic>
        <p:nvPicPr>
          <p:cNvPr id="1372" name="Google Shape;1372;p105" title="navy-award ribbon.png"/>
          <p:cNvPicPr preferRelativeResize="0"/>
          <p:nvPr/>
        </p:nvPicPr>
        <p:blipFill rotWithShape="1">
          <a:blip r:embed="rId95">
            <a:alphaModFix/>
          </a:blip>
          <a:srcRect b="0" l="0" r="0" t="0"/>
          <a:stretch/>
        </p:blipFill>
        <p:spPr>
          <a:xfrm>
            <a:off x="7232367" y="4426463"/>
            <a:ext cx="337227" cy="337227"/>
          </a:xfrm>
          <a:prstGeom prst="rect">
            <a:avLst/>
          </a:prstGeom>
          <a:noFill/>
          <a:ln>
            <a:noFill/>
          </a:ln>
        </p:spPr>
      </p:pic>
      <p:pic>
        <p:nvPicPr>
          <p:cNvPr id="1373" name="Google Shape;1373;p105" title="navy-backpack.png"/>
          <p:cNvPicPr preferRelativeResize="0"/>
          <p:nvPr/>
        </p:nvPicPr>
        <p:blipFill rotWithShape="1">
          <a:blip r:embed="rId96">
            <a:alphaModFix/>
          </a:blip>
          <a:srcRect b="0" l="0" r="0" t="0"/>
          <a:stretch/>
        </p:blipFill>
        <p:spPr>
          <a:xfrm>
            <a:off x="9345510" y="4426463"/>
            <a:ext cx="337227" cy="337227"/>
          </a:xfrm>
          <a:prstGeom prst="rect">
            <a:avLst/>
          </a:prstGeom>
          <a:noFill/>
          <a:ln>
            <a:noFill/>
          </a:ln>
        </p:spPr>
      </p:pic>
      <p:pic>
        <p:nvPicPr>
          <p:cNvPr id="1374" name="Google Shape;1374;p105" title="navy-beakers.png"/>
          <p:cNvPicPr preferRelativeResize="0"/>
          <p:nvPr/>
        </p:nvPicPr>
        <p:blipFill rotWithShape="1">
          <a:blip r:embed="rId97">
            <a:alphaModFix/>
          </a:blip>
          <a:srcRect b="0" l="0" r="0" t="0"/>
          <a:stretch/>
        </p:blipFill>
        <p:spPr>
          <a:xfrm>
            <a:off x="8288938" y="5545407"/>
            <a:ext cx="337227" cy="337227"/>
          </a:xfrm>
          <a:prstGeom prst="rect">
            <a:avLst/>
          </a:prstGeom>
          <a:noFill/>
          <a:ln>
            <a:noFill/>
          </a:ln>
        </p:spPr>
      </p:pic>
      <p:pic>
        <p:nvPicPr>
          <p:cNvPr id="1375" name="Google Shape;1375;p105" title="navy-bell.png"/>
          <p:cNvPicPr preferRelativeResize="0"/>
          <p:nvPr/>
        </p:nvPicPr>
        <p:blipFill rotWithShape="1">
          <a:blip r:embed="rId98">
            <a:alphaModFix/>
          </a:blip>
          <a:srcRect b="0" l="0" r="0" t="0"/>
          <a:stretch/>
        </p:blipFill>
        <p:spPr>
          <a:xfrm>
            <a:off x="7760652" y="4426463"/>
            <a:ext cx="337227" cy="337227"/>
          </a:xfrm>
          <a:prstGeom prst="rect">
            <a:avLst/>
          </a:prstGeom>
          <a:noFill/>
          <a:ln>
            <a:noFill/>
          </a:ln>
        </p:spPr>
      </p:pic>
      <p:pic>
        <p:nvPicPr>
          <p:cNvPr id="1376" name="Google Shape;1376;p105" title="navy-book idea.png"/>
          <p:cNvPicPr preferRelativeResize="0"/>
          <p:nvPr/>
        </p:nvPicPr>
        <p:blipFill rotWithShape="1">
          <a:blip r:embed="rId99">
            <a:alphaModFix/>
          </a:blip>
          <a:srcRect b="0" l="0" r="0" t="0"/>
          <a:stretch/>
        </p:blipFill>
        <p:spPr>
          <a:xfrm>
            <a:off x="10930367" y="5545407"/>
            <a:ext cx="337227" cy="337227"/>
          </a:xfrm>
          <a:prstGeom prst="rect">
            <a:avLst/>
          </a:prstGeom>
          <a:noFill/>
          <a:ln>
            <a:noFill/>
          </a:ln>
        </p:spPr>
      </p:pic>
      <p:pic>
        <p:nvPicPr>
          <p:cNvPr id="1377" name="Google Shape;1377;p105" title="navy-book open.png"/>
          <p:cNvPicPr preferRelativeResize="0"/>
          <p:nvPr/>
        </p:nvPicPr>
        <p:blipFill rotWithShape="1">
          <a:blip r:embed="rId100">
            <a:alphaModFix/>
          </a:blip>
          <a:srcRect b="0" l="0" r="0" t="0"/>
          <a:stretch/>
        </p:blipFill>
        <p:spPr>
          <a:xfrm>
            <a:off x="9873795" y="5545407"/>
            <a:ext cx="337227" cy="337227"/>
          </a:xfrm>
          <a:prstGeom prst="rect">
            <a:avLst/>
          </a:prstGeom>
          <a:noFill/>
          <a:ln>
            <a:noFill/>
          </a:ln>
        </p:spPr>
      </p:pic>
      <p:pic>
        <p:nvPicPr>
          <p:cNvPr id="1378" name="Google Shape;1378;p105" title="navy-book reading.png"/>
          <p:cNvPicPr preferRelativeResize="0"/>
          <p:nvPr/>
        </p:nvPicPr>
        <p:blipFill rotWithShape="1">
          <a:blip r:embed="rId101">
            <a:alphaModFix/>
          </a:blip>
          <a:srcRect b="0" l="0" r="0" t="0"/>
          <a:stretch/>
        </p:blipFill>
        <p:spPr>
          <a:xfrm>
            <a:off x="10402081" y="5545407"/>
            <a:ext cx="337227" cy="337227"/>
          </a:xfrm>
          <a:prstGeom prst="rect">
            <a:avLst/>
          </a:prstGeom>
          <a:noFill/>
          <a:ln>
            <a:noFill/>
          </a:ln>
        </p:spPr>
      </p:pic>
      <p:pic>
        <p:nvPicPr>
          <p:cNvPr id="1379" name="Google Shape;1379;p105" title="navy-book science.png"/>
          <p:cNvPicPr preferRelativeResize="0"/>
          <p:nvPr/>
        </p:nvPicPr>
        <p:blipFill rotWithShape="1">
          <a:blip r:embed="rId102">
            <a:alphaModFix/>
          </a:blip>
          <a:srcRect b="0" l="0" r="0" t="0"/>
          <a:stretch/>
        </p:blipFill>
        <p:spPr>
          <a:xfrm>
            <a:off x="7760652" y="5545407"/>
            <a:ext cx="337227" cy="337227"/>
          </a:xfrm>
          <a:prstGeom prst="rect">
            <a:avLst/>
          </a:prstGeom>
          <a:noFill/>
          <a:ln>
            <a:noFill/>
          </a:ln>
        </p:spPr>
      </p:pic>
      <p:pic>
        <p:nvPicPr>
          <p:cNvPr id="1380" name="Google Shape;1380;p105" title="navy-calendar.png"/>
          <p:cNvPicPr preferRelativeResize="0"/>
          <p:nvPr/>
        </p:nvPicPr>
        <p:blipFill rotWithShape="1">
          <a:blip r:embed="rId103">
            <a:alphaModFix/>
          </a:blip>
          <a:srcRect b="0" l="0" r="0" t="0"/>
          <a:stretch/>
        </p:blipFill>
        <p:spPr>
          <a:xfrm>
            <a:off x="8288938" y="4426463"/>
            <a:ext cx="337227" cy="337227"/>
          </a:xfrm>
          <a:prstGeom prst="rect">
            <a:avLst/>
          </a:prstGeom>
          <a:noFill/>
          <a:ln>
            <a:noFill/>
          </a:ln>
        </p:spPr>
      </p:pic>
      <p:pic>
        <p:nvPicPr>
          <p:cNvPr id="1381" name="Google Shape;1381;p105" title="navy-checklist.png"/>
          <p:cNvPicPr preferRelativeResize="0"/>
          <p:nvPr/>
        </p:nvPicPr>
        <p:blipFill rotWithShape="1">
          <a:blip r:embed="rId104">
            <a:alphaModFix/>
          </a:blip>
          <a:srcRect b="0" l="0" r="0" t="0"/>
          <a:stretch/>
        </p:blipFill>
        <p:spPr>
          <a:xfrm>
            <a:off x="8817224" y="4426463"/>
            <a:ext cx="337227" cy="337227"/>
          </a:xfrm>
          <a:prstGeom prst="rect">
            <a:avLst/>
          </a:prstGeom>
          <a:noFill/>
          <a:ln>
            <a:noFill/>
          </a:ln>
        </p:spPr>
      </p:pic>
      <p:pic>
        <p:nvPicPr>
          <p:cNvPr id="1382" name="Google Shape;1382;p105" title="navy-discussion.png"/>
          <p:cNvPicPr preferRelativeResize="0"/>
          <p:nvPr/>
        </p:nvPicPr>
        <p:blipFill rotWithShape="1">
          <a:blip r:embed="rId105">
            <a:alphaModFix/>
          </a:blip>
          <a:srcRect b="0" l="0" r="0" t="0"/>
          <a:stretch/>
        </p:blipFill>
        <p:spPr>
          <a:xfrm>
            <a:off x="10402081" y="4426463"/>
            <a:ext cx="337227" cy="337227"/>
          </a:xfrm>
          <a:prstGeom prst="rect">
            <a:avLst/>
          </a:prstGeom>
          <a:noFill/>
          <a:ln>
            <a:noFill/>
          </a:ln>
        </p:spPr>
      </p:pic>
      <p:pic>
        <p:nvPicPr>
          <p:cNvPr id="1383" name="Google Shape;1383;p105" title="navy-family.png"/>
          <p:cNvPicPr preferRelativeResize="0"/>
          <p:nvPr/>
        </p:nvPicPr>
        <p:blipFill rotWithShape="1">
          <a:blip r:embed="rId106">
            <a:alphaModFix/>
          </a:blip>
          <a:srcRect b="0" l="0" r="0" t="0"/>
          <a:stretch/>
        </p:blipFill>
        <p:spPr>
          <a:xfrm>
            <a:off x="6175795" y="5545407"/>
            <a:ext cx="337227" cy="337227"/>
          </a:xfrm>
          <a:prstGeom prst="rect">
            <a:avLst/>
          </a:prstGeom>
          <a:noFill/>
          <a:ln>
            <a:noFill/>
          </a:ln>
        </p:spPr>
      </p:pic>
      <p:pic>
        <p:nvPicPr>
          <p:cNvPr id="1384" name="Google Shape;1384;p105" title="navy-math.png"/>
          <p:cNvPicPr preferRelativeResize="0"/>
          <p:nvPr/>
        </p:nvPicPr>
        <p:blipFill rotWithShape="1">
          <a:blip r:embed="rId107">
            <a:alphaModFix/>
          </a:blip>
          <a:srcRect b="0" l="0" r="0" t="0"/>
          <a:stretch/>
        </p:blipFill>
        <p:spPr>
          <a:xfrm>
            <a:off x="6704081" y="5545407"/>
            <a:ext cx="337227" cy="337227"/>
          </a:xfrm>
          <a:prstGeom prst="rect">
            <a:avLst/>
          </a:prstGeom>
          <a:noFill/>
          <a:ln>
            <a:noFill/>
          </a:ln>
        </p:spPr>
      </p:pic>
      <p:pic>
        <p:nvPicPr>
          <p:cNvPr id="1385" name="Google Shape;1385;p105" title="navy-microscope.png"/>
          <p:cNvPicPr preferRelativeResize="0"/>
          <p:nvPr/>
        </p:nvPicPr>
        <p:blipFill rotWithShape="1">
          <a:blip r:embed="rId108">
            <a:alphaModFix/>
          </a:blip>
          <a:srcRect b="0" l="0" r="0" t="0"/>
          <a:stretch/>
        </p:blipFill>
        <p:spPr>
          <a:xfrm>
            <a:off x="7232367" y="5545407"/>
            <a:ext cx="337227" cy="337227"/>
          </a:xfrm>
          <a:prstGeom prst="rect">
            <a:avLst/>
          </a:prstGeom>
          <a:noFill/>
          <a:ln>
            <a:noFill/>
          </a:ln>
        </p:spPr>
      </p:pic>
      <p:pic>
        <p:nvPicPr>
          <p:cNvPr id="1386" name="Google Shape;1386;p105" title="navy-star.png"/>
          <p:cNvPicPr preferRelativeResize="0"/>
          <p:nvPr/>
        </p:nvPicPr>
        <p:blipFill rotWithShape="1">
          <a:blip r:embed="rId109">
            <a:alphaModFix/>
          </a:blip>
          <a:srcRect b="0" l="0" r="0" t="0"/>
          <a:stretch/>
        </p:blipFill>
        <p:spPr>
          <a:xfrm>
            <a:off x="6175795" y="4426463"/>
            <a:ext cx="337227" cy="337227"/>
          </a:xfrm>
          <a:prstGeom prst="rect">
            <a:avLst/>
          </a:prstGeom>
          <a:noFill/>
          <a:ln>
            <a:noFill/>
          </a:ln>
        </p:spPr>
      </p:pic>
      <p:pic>
        <p:nvPicPr>
          <p:cNvPr id="1387" name="Google Shape;1387;p105" title="navy-student boy.png"/>
          <p:cNvPicPr preferRelativeResize="0"/>
          <p:nvPr/>
        </p:nvPicPr>
        <p:blipFill rotWithShape="1">
          <a:blip r:embed="rId110">
            <a:alphaModFix/>
          </a:blip>
          <a:srcRect b="0" l="0" r="0" t="0"/>
          <a:stretch/>
        </p:blipFill>
        <p:spPr>
          <a:xfrm>
            <a:off x="8817224" y="4956130"/>
            <a:ext cx="337227" cy="337227"/>
          </a:xfrm>
          <a:prstGeom prst="rect">
            <a:avLst/>
          </a:prstGeom>
          <a:noFill/>
          <a:ln>
            <a:noFill/>
          </a:ln>
        </p:spPr>
      </p:pic>
      <p:pic>
        <p:nvPicPr>
          <p:cNvPr id="1388" name="Google Shape;1388;p105" title="navy-student girl.png"/>
          <p:cNvPicPr preferRelativeResize="0"/>
          <p:nvPr/>
        </p:nvPicPr>
        <p:blipFill rotWithShape="1">
          <a:blip r:embed="rId111">
            <a:alphaModFix/>
          </a:blip>
          <a:srcRect b="0" l="0" r="0" t="0"/>
          <a:stretch/>
        </p:blipFill>
        <p:spPr>
          <a:xfrm>
            <a:off x="8288938" y="4956130"/>
            <a:ext cx="337227" cy="337227"/>
          </a:xfrm>
          <a:prstGeom prst="rect">
            <a:avLst/>
          </a:prstGeom>
          <a:noFill/>
          <a:ln>
            <a:noFill/>
          </a:ln>
        </p:spPr>
      </p:pic>
      <p:pic>
        <p:nvPicPr>
          <p:cNvPr id="1389" name="Google Shape;1389;p105" title="navy-studying.png"/>
          <p:cNvPicPr preferRelativeResize="0"/>
          <p:nvPr/>
        </p:nvPicPr>
        <p:blipFill rotWithShape="1">
          <a:blip r:embed="rId112">
            <a:alphaModFix/>
          </a:blip>
          <a:srcRect b="0" l="0" r="0" t="0"/>
          <a:stretch/>
        </p:blipFill>
        <p:spPr>
          <a:xfrm>
            <a:off x="9873795" y="4426463"/>
            <a:ext cx="337227" cy="337227"/>
          </a:xfrm>
          <a:prstGeom prst="rect">
            <a:avLst/>
          </a:prstGeom>
          <a:noFill/>
          <a:ln>
            <a:noFill/>
          </a:ln>
        </p:spPr>
      </p:pic>
      <p:pic>
        <p:nvPicPr>
          <p:cNvPr id="1390" name="Google Shape;1390;p105" title="navy-teacher female.png"/>
          <p:cNvPicPr preferRelativeResize="0"/>
          <p:nvPr/>
        </p:nvPicPr>
        <p:blipFill rotWithShape="1">
          <a:blip r:embed="rId113">
            <a:alphaModFix/>
          </a:blip>
          <a:srcRect b="0" l="0" r="0" t="0"/>
          <a:stretch/>
        </p:blipFill>
        <p:spPr>
          <a:xfrm>
            <a:off x="9345510" y="4956130"/>
            <a:ext cx="337227" cy="337227"/>
          </a:xfrm>
          <a:prstGeom prst="rect">
            <a:avLst/>
          </a:prstGeom>
          <a:noFill/>
          <a:ln>
            <a:noFill/>
          </a:ln>
        </p:spPr>
      </p:pic>
      <p:pic>
        <p:nvPicPr>
          <p:cNvPr id="1391" name="Google Shape;1391;p105" title="navy-teacher male.png"/>
          <p:cNvPicPr preferRelativeResize="0"/>
          <p:nvPr/>
        </p:nvPicPr>
        <p:blipFill rotWithShape="1">
          <a:blip r:embed="rId114">
            <a:alphaModFix/>
          </a:blip>
          <a:srcRect b="0" l="0" r="0" t="0"/>
          <a:stretch/>
        </p:blipFill>
        <p:spPr>
          <a:xfrm>
            <a:off x="9873795" y="4956130"/>
            <a:ext cx="337227" cy="337227"/>
          </a:xfrm>
          <a:prstGeom prst="rect">
            <a:avLst/>
          </a:prstGeom>
          <a:noFill/>
          <a:ln>
            <a:noFill/>
          </a:ln>
        </p:spPr>
      </p:pic>
      <p:pic>
        <p:nvPicPr>
          <p:cNvPr id="1392" name="Google Shape;1392;p105" title="navy-teaching board.png"/>
          <p:cNvPicPr preferRelativeResize="0"/>
          <p:nvPr/>
        </p:nvPicPr>
        <p:blipFill rotWithShape="1">
          <a:blip r:embed="rId115">
            <a:alphaModFix/>
          </a:blip>
          <a:srcRect b="0" l="0" r="0" t="0"/>
          <a:stretch/>
        </p:blipFill>
        <p:spPr>
          <a:xfrm>
            <a:off x="10402081" y="4956130"/>
            <a:ext cx="337227" cy="337227"/>
          </a:xfrm>
          <a:prstGeom prst="rect">
            <a:avLst/>
          </a:prstGeom>
          <a:noFill/>
          <a:ln>
            <a:noFill/>
          </a:ln>
        </p:spPr>
      </p:pic>
      <p:pic>
        <p:nvPicPr>
          <p:cNvPr id="1393" name="Google Shape;1393;p105" title="navy-teaching class.png"/>
          <p:cNvPicPr preferRelativeResize="0"/>
          <p:nvPr/>
        </p:nvPicPr>
        <p:blipFill rotWithShape="1">
          <a:blip r:embed="rId116">
            <a:alphaModFix/>
          </a:blip>
          <a:srcRect b="0" l="0" r="0" t="0"/>
          <a:stretch/>
        </p:blipFill>
        <p:spPr>
          <a:xfrm>
            <a:off x="10930367" y="4956130"/>
            <a:ext cx="337227" cy="337227"/>
          </a:xfrm>
          <a:prstGeom prst="rect">
            <a:avLst/>
          </a:prstGeom>
          <a:noFill/>
          <a:ln>
            <a:noFill/>
          </a:ln>
        </p:spPr>
      </p:pic>
      <p:pic>
        <p:nvPicPr>
          <p:cNvPr id="1394" name="Google Shape;1394;p105" title="navy-tech-computer.png"/>
          <p:cNvPicPr preferRelativeResize="0"/>
          <p:nvPr/>
        </p:nvPicPr>
        <p:blipFill rotWithShape="1">
          <a:blip r:embed="rId117">
            <a:alphaModFix/>
          </a:blip>
          <a:srcRect b="0" l="0" r="0" t="0"/>
          <a:stretch/>
        </p:blipFill>
        <p:spPr>
          <a:xfrm>
            <a:off x="6704081" y="4956130"/>
            <a:ext cx="337227" cy="337227"/>
          </a:xfrm>
          <a:prstGeom prst="rect">
            <a:avLst/>
          </a:prstGeom>
          <a:noFill/>
          <a:ln>
            <a:noFill/>
          </a:ln>
        </p:spPr>
      </p:pic>
      <p:pic>
        <p:nvPicPr>
          <p:cNvPr id="1395" name="Google Shape;1395;p105" title="navy-tech-global.png"/>
          <p:cNvPicPr preferRelativeResize="0"/>
          <p:nvPr/>
        </p:nvPicPr>
        <p:blipFill rotWithShape="1">
          <a:blip r:embed="rId118">
            <a:alphaModFix/>
          </a:blip>
          <a:srcRect b="0" l="0" r="0" t="0"/>
          <a:stretch/>
        </p:blipFill>
        <p:spPr>
          <a:xfrm>
            <a:off x="6175795" y="4956130"/>
            <a:ext cx="337227" cy="337227"/>
          </a:xfrm>
          <a:prstGeom prst="rect">
            <a:avLst/>
          </a:prstGeom>
          <a:noFill/>
          <a:ln>
            <a:noFill/>
          </a:ln>
        </p:spPr>
      </p:pic>
      <p:pic>
        <p:nvPicPr>
          <p:cNvPr id="1396" name="Google Shape;1396;p105" title="navy-tech-laptop.png"/>
          <p:cNvPicPr preferRelativeResize="0"/>
          <p:nvPr/>
        </p:nvPicPr>
        <p:blipFill rotWithShape="1">
          <a:blip r:embed="rId119">
            <a:alphaModFix/>
          </a:blip>
          <a:srcRect b="0" l="0" r="0" t="0"/>
          <a:stretch/>
        </p:blipFill>
        <p:spPr>
          <a:xfrm>
            <a:off x="7232367" y="4956130"/>
            <a:ext cx="337227" cy="337227"/>
          </a:xfrm>
          <a:prstGeom prst="rect">
            <a:avLst/>
          </a:prstGeom>
          <a:noFill/>
          <a:ln>
            <a:noFill/>
          </a:ln>
        </p:spPr>
      </p:pic>
      <p:pic>
        <p:nvPicPr>
          <p:cNvPr id="1397" name="Google Shape;1397;p105" title="navy-tech-phone.png"/>
          <p:cNvPicPr preferRelativeResize="0"/>
          <p:nvPr/>
        </p:nvPicPr>
        <p:blipFill rotWithShape="1">
          <a:blip r:embed="rId120">
            <a:alphaModFix/>
          </a:blip>
          <a:srcRect b="0" l="0" r="0" t="0"/>
          <a:stretch/>
        </p:blipFill>
        <p:spPr>
          <a:xfrm>
            <a:off x="7760652" y="4956130"/>
            <a:ext cx="337227" cy="337227"/>
          </a:xfrm>
          <a:prstGeom prst="rect">
            <a:avLst/>
          </a:prstGeom>
          <a:noFill/>
          <a:ln>
            <a:noFill/>
          </a:ln>
        </p:spPr>
      </p:pic>
      <p:pic>
        <p:nvPicPr>
          <p:cNvPr id="1398" name="Google Shape;1398;p105" title="navy-tech-tablet.png"/>
          <p:cNvPicPr preferRelativeResize="0"/>
          <p:nvPr/>
        </p:nvPicPr>
        <p:blipFill rotWithShape="1">
          <a:blip r:embed="rId121">
            <a:alphaModFix/>
          </a:blip>
          <a:srcRect b="0" l="0" r="0" t="0"/>
          <a:stretch/>
        </p:blipFill>
        <p:spPr>
          <a:xfrm>
            <a:off x="10930367" y="4426463"/>
            <a:ext cx="337227" cy="337227"/>
          </a:xfrm>
          <a:prstGeom prst="rect">
            <a:avLst/>
          </a:prstGeom>
          <a:noFill/>
          <a:ln>
            <a:noFill/>
          </a:ln>
        </p:spPr>
      </p:pic>
      <p:pic>
        <p:nvPicPr>
          <p:cNvPr id="1399" name="Google Shape;1399;p105" title="navy-writing.png"/>
          <p:cNvPicPr preferRelativeResize="0"/>
          <p:nvPr/>
        </p:nvPicPr>
        <p:blipFill rotWithShape="1">
          <a:blip r:embed="rId122">
            <a:alphaModFix/>
          </a:blip>
          <a:srcRect b="0" l="0" r="0" t="0"/>
          <a:stretch/>
        </p:blipFill>
        <p:spPr>
          <a:xfrm>
            <a:off x="9345510" y="5545407"/>
            <a:ext cx="337227" cy="337227"/>
          </a:xfrm>
          <a:prstGeom prst="rect">
            <a:avLst/>
          </a:prstGeom>
          <a:noFill/>
          <a:ln>
            <a:noFill/>
          </a:ln>
        </p:spPr>
      </p:pic>
      <p:sp>
        <p:nvSpPr>
          <p:cNvPr id="1400" name="Google Shape;1400;p105"/>
          <p:cNvSpPr txBox="1"/>
          <p:nvPr>
            <p:ph idx="1" type="body"/>
          </p:nvPr>
        </p:nvSpPr>
        <p:spPr>
          <a:xfrm>
            <a:off x="46445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82601C"/>
                </a:solidFill>
              </a:rPr>
              <a:t>Gold</a:t>
            </a:r>
            <a:endParaRPr b="1">
              <a:solidFill>
                <a:srgbClr val="82601C"/>
              </a:solidFill>
            </a:endParaRPr>
          </a:p>
        </p:txBody>
      </p:sp>
      <p:sp>
        <p:nvSpPr>
          <p:cNvPr id="1401" name="Google Shape;1401;p105"/>
          <p:cNvSpPr txBox="1"/>
          <p:nvPr>
            <p:ph idx="1" type="body"/>
          </p:nvPr>
        </p:nvSpPr>
        <p:spPr>
          <a:xfrm>
            <a:off x="609600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983E14"/>
                </a:solidFill>
              </a:rPr>
              <a:t>Rust</a:t>
            </a:r>
            <a:endParaRPr b="1">
              <a:solidFill>
                <a:srgbClr val="983E14"/>
              </a:solidFill>
            </a:endParaRPr>
          </a:p>
        </p:txBody>
      </p:sp>
      <p:sp>
        <p:nvSpPr>
          <p:cNvPr id="1402" name="Google Shape;1402;p105"/>
          <p:cNvSpPr txBox="1"/>
          <p:nvPr>
            <p:ph idx="1" type="body"/>
          </p:nvPr>
        </p:nvSpPr>
        <p:spPr>
          <a:xfrm>
            <a:off x="464454" y="4031923"/>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82190C"/>
                </a:solidFill>
              </a:rPr>
              <a:t>Maroon</a:t>
            </a:r>
            <a:endParaRPr b="1">
              <a:solidFill>
                <a:srgbClr val="82190C"/>
              </a:solidFill>
            </a:endParaRPr>
          </a:p>
        </p:txBody>
      </p:sp>
      <p:sp>
        <p:nvSpPr>
          <p:cNvPr id="1403" name="Google Shape;1403;p105"/>
          <p:cNvSpPr txBox="1"/>
          <p:nvPr>
            <p:ph idx="1" type="body"/>
          </p:nvPr>
        </p:nvSpPr>
        <p:spPr>
          <a:xfrm>
            <a:off x="6096004" y="4031923"/>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131357"/>
                </a:solidFill>
              </a:rPr>
              <a:t>Navy</a:t>
            </a:r>
            <a:endParaRPr b="1">
              <a:solidFill>
                <a:srgbClr val="131357"/>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8" name="Shape 1408"/>
        <p:cNvGrpSpPr/>
        <p:nvPr/>
      </p:nvGrpSpPr>
      <p:grpSpPr>
        <a:xfrm>
          <a:off x="0" y="0"/>
          <a:ext cx="0" cy="0"/>
          <a:chOff x="0" y="0"/>
          <a:chExt cx="0" cy="0"/>
        </a:xfrm>
      </p:grpSpPr>
      <p:sp>
        <p:nvSpPr>
          <p:cNvPr id="1409" name="Google Shape;1409;p106"/>
          <p:cNvSpPr txBox="1"/>
          <p:nvPr>
            <p:ph type="title"/>
          </p:nvPr>
        </p:nvSpPr>
        <p:spPr>
          <a:xfrm>
            <a:off x="481939" y="673221"/>
            <a:ext cx="11245500" cy="4542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Icons</a:t>
            </a:r>
            <a:endParaRPr/>
          </a:p>
        </p:txBody>
      </p:sp>
      <p:sp>
        <p:nvSpPr>
          <p:cNvPr id="1410" name="Google Shape;1410;p106"/>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
        <p:nvSpPr>
          <p:cNvPr id="1411" name="Google Shape;1411;p106"/>
          <p:cNvSpPr txBox="1"/>
          <p:nvPr>
            <p:ph idx="1" type="body"/>
          </p:nvPr>
        </p:nvSpPr>
        <p:spPr>
          <a:xfrm>
            <a:off x="464457" y="1279942"/>
            <a:ext cx="11245500" cy="6765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lang="en-US"/>
              <a:t>These are example icons. You can add others that suit your content, but ensure that style, line weight, and scale is consistent. Use the dark color palette for icons.</a:t>
            </a:r>
            <a:endParaRPr/>
          </a:p>
        </p:txBody>
      </p:sp>
      <p:pic>
        <p:nvPicPr>
          <p:cNvPr id="1412" name="Google Shape;1412;p106" title="evergreen-atom.png"/>
          <p:cNvPicPr preferRelativeResize="0"/>
          <p:nvPr/>
        </p:nvPicPr>
        <p:blipFill rotWithShape="1">
          <a:blip r:embed="rId3">
            <a:alphaModFix/>
          </a:blip>
          <a:srcRect b="0" l="0" r="0" t="0"/>
          <a:stretch/>
        </p:blipFill>
        <p:spPr>
          <a:xfrm>
            <a:off x="3165099" y="3470575"/>
            <a:ext cx="337227" cy="337227"/>
          </a:xfrm>
          <a:prstGeom prst="rect">
            <a:avLst/>
          </a:prstGeom>
          <a:noFill/>
          <a:ln>
            <a:noFill/>
          </a:ln>
        </p:spPr>
      </p:pic>
      <p:pic>
        <p:nvPicPr>
          <p:cNvPr id="1413" name="Google Shape;1413;p106" title="evergreen-award certificate.png"/>
          <p:cNvPicPr preferRelativeResize="0"/>
          <p:nvPr/>
        </p:nvPicPr>
        <p:blipFill rotWithShape="1">
          <a:blip r:embed="rId4">
            <a:alphaModFix/>
          </a:blip>
          <a:srcRect b="0" l="0" r="0" t="0"/>
          <a:stretch/>
        </p:blipFill>
        <p:spPr>
          <a:xfrm>
            <a:off x="1051956" y="2351631"/>
            <a:ext cx="337227" cy="337227"/>
          </a:xfrm>
          <a:prstGeom prst="rect">
            <a:avLst/>
          </a:prstGeom>
          <a:noFill/>
          <a:ln>
            <a:noFill/>
          </a:ln>
        </p:spPr>
      </p:pic>
      <p:pic>
        <p:nvPicPr>
          <p:cNvPr id="1414" name="Google Shape;1414;p106" title="evergreen-award ribbon.png"/>
          <p:cNvPicPr preferRelativeResize="0"/>
          <p:nvPr/>
        </p:nvPicPr>
        <p:blipFill rotWithShape="1">
          <a:blip r:embed="rId5">
            <a:alphaModFix/>
          </a:blip>
          <a:srcRect b="0" l="0" r="0" t="0"/>
          <a:stretch/>
        </p:blipFill>
        <p:spPr>
          <a:xfrm>
            <a:off x="1580242" y="2351631"/>
            <a:ext cx="337227" cy="337227"/>
          </a:xfrm>
          <a:prstGeom prst="rect">
            <a:avLst/>
          </a:prstGeom>
          <a:noFill/>
          <a:ln>
            <a:noFill/>
          </a:ln>
        </p:spPr>
      </p:pic>
      <p:pic>
        <p:nvPicPr>
          <p:cNvPr id="1415" name="Google Shape;1415;p106" title="evergreen-backpack.png"/>
          <p:cNvPicPr preferRelativeResize="0"/>
          <p:nvPr/>
        </p:nvPicPr>
        <p:blipFill rotWithShape="1">
          <a:blip r:embed="rId6">
            <a:alphaModFix/>
          </a:blip>
          <a:srcRect b="0" l="0" r="0" t="0"/>
          <a:stretch/>
        </p:blipFill>
        <p:spPr>
          <a:xfrm>
            <a:off x="3693385" y="2351631"/>
            <a:ext cx="337227" cy="337227"/>
          </a:xfrm>
          <a:prstGeom prst="rect">
            <a:avLst/>
          </a:prstGeom>
          <a:noFill/>
          <a:ln>
            <a:noFill/>
          </a:ln>
        </p:spPr>
      </p:pic>
      <p:pic>
        <p:nvPicPr>
          <p:cNvPr id="1416" name="Google Shape;1416;p106" title="evergreen-beakers.png"/>
          <p:cNvPicPr preferRelativeResize="0"/>
          <p:nvPr/>
        </p:nvPicPr>
        <p:blipFill rotWithShape="1">
          <a:blip r:embed="rId7">
            <a:alphaModFix/>
          </a:blip>
          <a:srcRect b="0" l="0" r="0" t="0"/>
          <a:stretch/>
        </p:blipFill>
        <p:spPr>
          <a:xfrm>
            <a:off x="2636813" y="3470575"/>
            <a:ext cx="337227" cy="337227"/>
          </a:xfrm>
          <a:prstGeom prst="rect">
            <a:avLst/>
          </a:prstGeom>
          <a:noFill/>
          <a:ln>
            <a:noFill/>
          </a:ln>
        </p:spPr>
      </p:pic>
      <p:pic>
        <p:nvPicPr>
          <p:cNvPr id="1417" name="Google Shape;1417;p106" title="evergreen-bell.png"/>
          <p:cNvPicPr preferRelativeResize="0"/>
          <p:nvPr/>
        </p:nvPicPr>
        <p:blipFill rotWithShape="1">
          <a:blip r:embed="rId8">
            <a:alphaModFix/>
          </a:blip>
          <a:srcRect b="0" l="0" r="0" t="0"/>
          <a:stretch/>
        </p:blipFill>
        <p:spPr>
          <a:xfrm>
            <a:off x="2108527" y="2351631"/>
            <a:ext cx="337227" cy="337227"/>
          </a:xfrm>
          <a:prstGeom prst="rect">
            <a:avLst/>
          </a:prstGeom>
          <a:noFill/>
          <a:ln>
            <a:noFill/>
          </a:ln>
        </p:spPr>
      </p:pic>
      <p:pic>
        <p:nvPicPr>
          <p:cNvPr id="1418" name="Google Shape;1418;p106" title="evergreen-book idea.png"/>
          <p:cNvPicPr preferRelativeResize="0"/>
          <p:nvPr/>
        </p:nvPicPr>
        <p:blipFill rotWithShape="1">
          <a:blip r:embed="rId9">
            <a:alphaModFix/>
          </a:blip>
          <a:srcRect b="0" l="0" r="0" t="0"/>
          <a:stretch/>
        </p:blipFill>
        <p:spPr>
          <a:xfrm>
            <a:off x="5278242" y="3470575"/>
            <a:ext cx="337227" cy="337227"/>
          </a:xfrm>
          <a:prstGeom prst="rect">
            <a:avLst/>
          </a:prstGeom>
          <a:noFill/>
          <a:ln>
            <a:noFill/>
          </a:ln>
        </p:spPr>
      </p:pic>
      <p:pic>
        <p:nvPicPr>
          <p:cNvPr id="1419" name="Google Shape;1419;p106" title="evergreen-book open.png"/>
          <p:cNvPicPr preferRelativeResize="0"/>
          <p:nvPr/>
        </p:nvPicPr>
        <p:blipFill rotWithShape="1">
          <a:blip r:embed="rId10">
            <a:alphaModFix/>
          </a:blip>
          <a:srcRect b="0" l="0" r="0" t="0"/>
          <a:stretch/>
        </p:blipFill>
        <p:spPr>
          <a:xfrm>
            <a:off x="4221670" y="3470575"/>
            <a:ext cx="337227" cy="337227"/>
          </a:xfrm>
          <a:prstGeom prst="rect">
            <a:avLst/>
          </a:prstGeom>
          <a:noFill/>
          <a:ln>
            <a:noFill/>
          </a:ln>
        </p:spPr>
      </p:pic>
      <p:pic>
        <p:nvPicPr>
          <p:cNvPr id="1420" name="Google Shape;1420;p106" title="evergreen-book reading.png"/>
          <p:cNvPicPr preferRelativeResize="0"/>
          <p:nvPr/>
        </p:nvPicPr>
        <p:blipFill rotWithShape="1">
          <a:blip r:embed="rId11">
            <a:alphaModFix/>
          </a:blip>
          <a:srcRect b="0" l="0" r="0" t="0"/>
          <a:stretch/>
        </p:blipFill>
        <p:spPr>
          <a:xfrm>
            <a:off x="4749956" y="3470575"/>
            <a:ext cx="337227" cy="337227"/>
          </a:xfrm>
          <a:prstGeom prst="rect">
            <a:avLst/>
          </a:prstGeom>
          <a:noFill/>
          <a:ln>
            <a:noFill/>
          </a:ln>
        </p:spPr>
      </p:pic>
      <p:pic>
        <p:nvPicPr>
          <p:cNvPr id="1421" name="Google Shape;1421;p106" title="evergreen-book science.png"/>
          <p:cNvPicPr preferRelativeResize="0"/>
          <p:nvPr/>
        </p:nvPicPr>
        <p:blipFill rotWithShape="1">
          <a:blip r:embed="rId12">
            <a:alphaModFix/>
          </a:blip>
          <a:srcRect b="0" l="0" r="0" t="0"/>
          <a:stretch/>
        </p:blipFill>
        <p:spPr>
          <a:xfrm>
            <a:off x="2108527" y="3470575"/>
            <a:ext cx="337227" cy="337227"/>
          </a:xfrm>
          <a:prstGeom prst="rect">
            <a:avLst/>
          </a:prstGeom>
          <a:noFill/>
          <a:ln>
            <a:noFill/>
          </a:ln>
        </p:spPr>
      </p:pic>
      <p:pic>
        <p:nvPicPr>
          <p:cNvPr id="1422" name="Google Shape;1422;p106" title="evergreen-calendar.png"/>
          <p:cNvPicPr preferRelativeResize="0"/>
          <p:nvPr/>
        </p:nvPicPr>
        <p:blipFill rotWithShape="1">
          <a:blip r:embed="rId13">
            <a:alphaModFix/>
          </a:blip>
          <a:srcRect b="0" l="0" r="0" t="0"/>
          <a:stretch/>
        </p:blipFill>
        <p:spPr>
          <a:xfrm>
            <a:off x="2636813" y="2351631"/>
            <a:ext cx="337227" cy="337227"/>
          </a:xfrm>
          <a:prstGeom prst="rect">
            <a:avLst/>
          </a:prstGeom>
          <a:noFill/>
          <a:ln>
            <a:noFill/>
          </a:ln>
        </p:spPr>
      </p:pic>
      <p:pic>
        <p:nvPicPr>
          <p:cNvPr id="1423" name="Google Shape;1423;p106" title="evergreen-checklist.png"/>
          <p:cNvPicPr preferRelativeResize="0"/>
          <p:nvPr/>
        </p:nvPicPr>
        <p:blipFill rotWithShape="1">
          <a:blip r:embed="rId14">
            <a:alphaModFix/>
          </a:blip>
          <a:srcRect b="0" l="0" r="0" t="0"/>
          <a:stretch/>
        </p:blipFill>
        <p:spPr>
          <a:xfrm>
            <a:off x="3165099" y="2351631"/>
            <a:ext cx="337227" cy="337227"/>
          </a:xfrm>
          <a:prstGeom prst="rect">
            <a:avLst/>
          </a:prstGeom>
          <a:noFill/>
          <a:ln>
            <a:noFill/>
          </a:ln>
        </p:spPr>
      </p:pic>
      <p:pic>
        <p:nvPicPr>
          <p:cNvPr id="1424" name="Google Shape;1424;p106" title="evergreen-discussion.png"/>
          <p:cNvPicPr preferRelativeResize="0"/>
          <p:nvPr/>
        </p:nvPicPr>
        <p:blipFill rotWithShape="1">
          <a:blip r:embed="rId15">
            <a:alphaModFix/>
          </a:blip>
          <a:srcRect b="0" l="0" r="0" t="0"/>
          <a:stretch/>
        </p:blipFill>
        <p:spPr>
          <a:xfrm>
            <a:off x="4749956" y="2351631"/>
            <a:ext cx="337227" cy="337227"/>
          </a:xfrm>
          <a:prstGeom prst="rect">
            <a:avLst/>
          </a:prstGeom>
          <a:noFill/>
          <a:ln>
            <a:noFill/>
          </a:ln>
        </p:spPr>
      </p:pic>
      <p:pic>
        <p:nvPicPr>
          <p:cNvPr id="1425" name="Google Shape;1425;p106" title="evergreen-family.png"/>
          <p:cNvPicPr preferRelativeResize="0"/>
          <p:nvPr/>
        </p:nvPicPr>
        <p:blipFill rotWithShape="1">
          <a:blip r:embed="rId16">
            <a:alphaModFix/>
          </a:blip>
          <a:srcRect b="0" l="0" r="0" t="0"/>
          <a:stretch/>
        </p:blipFill>
        <p:spPr>
          <a:xfrm>
            <a:off x="523670" y="3470575"/>
            <a:ext cx="337227" cy="337227"/>
          </a:xfrm>
          <a:prstGeom prst="rect">
            <a:avLst/>
          </a:prstGeom>
          <a:noFill/>
          <a:ln>
            <a:noFill/>
          </a:ln>
        </p:spPr>
      </p:pic>
      <p:pic>
        <p:nvPicPr>
          <p:cNvPr id="1426" name="Google Shape;1426;p106" title="evergreen-math.png"/>
          <p:cNvPicPr preferRelativeResize="0"/>
          <p:nvPr/>
        </p:nvPicPr>
        <p:blipFill rotWithShape="1">
          <a:blip r:embed="rId17">
            <a:alphaModFix/>
          </a:blip>
          <a:srcRect b="0" l="0" r="0" t="0"/>
          <a:stretch/>
        </p:blipFill>
        <p:spPr>
          <a:xfrm>
            <a:off x="1051956" y="3470575"/>
            <a:ext cx="337227" cy="337227"/>
          </a:xfrm>
          <a:prstGeom prst="rect">
            <a:avLst/>
          </a:prstGeom>
          <a:noFill/>
          <a:ln>
            <a:noFill/>
          </a:ln>
        </p:spPr>
      </p:pic>
      <p:pic>
        <p:nvPicPr>
          <p:cNvPr id="1427" name="Google Shape;1427;p106" title="evergreen-microscope.png"/>
          <p:cNvPicPr preferRelativeResize="0"/>
          <p:nvPr/>
        </p:nvPicPr>
        <p:blipFill rotWithShape="1">
          <a:blip r:embed="rId18">
            <a:alphaModFix/>
          </a:blip>
          <a:srcRect b="0" l="0" r="0" t="0"/>
          <a:stretch/>
        </p:blipFill>
        <p:spPr>
          <a:xfrm>
            <a:off x="1580242" y="3470575"/>
            <a:ext cx="337227" cy="337227"/>
          </a:xfrm>
          <a:prstGeom prst="rect">
            <a:avLst/>
          </a:prstGeom>
          <a:noFill/>
          <a:ln>
            <a:noFill/>
          </a:ln>
        </p:spPr>
      </p:pic>
      <p:pic>
        <p:nvPicPr>
          <p:cNvPr id="1428" name="Google Shape;1428;p106" title="evergreen-star.png"/>
          <p:cNvPicPr preferRelativeResize="0"/>
          <p:nvPr/>
        </p:nvPicPr>
        <p:blipFill rotWithShape="1">
          <a:blip r:embed="rId19">
            <a:alphaModFix/>
          </a:blip>
          <a:srcRect b="0" l="0" r="0" t="0"/>
          <a:stretch/>
        </p:blipFill>
        <p:spPr>
          <a:xfrm>
            <a:off x="523670" y="2351631"/>
            <a:ext cx="337227" cy="337227"/>
          </a:xfrm>
          <a:prstGeom prst="rect">
            <a:avLst/>
          </a:prstGeom>
          <a:noFill/>
          <a:ln>
            <a:noFill/>
          </a:ln>
        </p:spPr>
      </p:pic>
      <p:pic>
        <p:nvPicPr>
          <p:cNvPr id="1429" name="Google Shape;1429;p106" title="evergreen-student boy.png"/>
          <p:cNvPicPr preferRelativeResize="0"/>
          <p:nvPr/>
        </p:nvPicPr>
        <p:blipFill rotWithShape="1">
          <a:blip r:embed="rId20">
            <a:alphaModFix/>
          </a:blip>
          <a:srcRect b="0" l="0" r="0" t="0"/>
          <a:stretch/>
        </p:blipFill>
        <p:spPr>
          <a:xfrm>
            <a:off x="3165099" y="2881298"/>
            <a:ext cx="337227" cy="337227"/>
          </a:xfrm>
          <a:prstGeom prst="rect">
            <a:avLst/>
          </a:prstGeom>
          <a:noFill/>
          <a:ln>
            <a:noFill/>
          </a:ln>
        </p:spPr>
      </p:pic>
      <p:pic>
        <p:nvPicPr>
          <p:cNvPr id="1430" name="Google Shape;1430;p106" title="evergreen-student girl.png"/>
          <p:cNvPicPr preferRelativeResize="0"/>
          <p:nvPr/>
        </p:nvPicPr>
        <p:blipFill rotWithShape="1">
          <a:blip r:embed="rId21">
            <a:alphaModFix/>
          </a:blip>
          <a:srcRect b="0" l="0" r="0" t="0"/>
          <a:stretch/>
        </p:blipFill>
        <p:spPr>
          <a:xfrm>
            <a:off x="2636813" y="2881298"/>
            <a:ext cx="337227" cy="337227"/>
          </a:xfrm>
          <a:prstGeom prst="rect">
            <a:avLst/>
          </a:prstGeom>
          <a:noFill/>
          <a:ln>
            <a:noFill/>
          </a:ln>
        </p:spPr>
      </p:pic>
      <p:pic>
        <p:nvPicPr>
          <p:cNvPr id="1431" name="Google Shape;1431;p106" title="evergreen-studying.png"/>
          <p:cNvPicPr preferRelativeResize="0"/>
          <p:nvPr/>
        </p:nvPicPr>
        <p:blipFill rotWithShape="1">
          <a:blip r:embed="rId22">
            <a:alphaModFix/>
          </a:blip>
          <a:srcRect b="0" l="0" r="0" t="0"/>
          <a:stretch/>
        </p:blipFill>
        <p:spPr>
          <a:xfrm>
            <a:off x="4221670" y="2351631"/>
            <a:ext cx="337227" cy="337227"/>
          </a:xfrm>
          <a:prstGeom prst="rect">
            <a:avLst/>
          </a:prstGeom>
          <a:noFill/>
          <a:ln>
            <a:noFill/>
          </a:ln>
        </p:spPr>
      </p:pic>
      <p:pic>
        <p:nvPicPr>
          <p:cNvPr id="1432" name="Google Shape;1432;p106" title="evergreen-teacher female.png"/>
          <p:cNvPicPr preferRelativeResize="0"/>
          <p:nvPr/>
        </p:nvPicPr>
        <p:blipFill rotWithShape="1">
          <a:blip r:embed="rId23">
            <a:alphaModFix/>
          </a:blip>
          <a:srcRect b="0" l="0" r="0" t="0"/>
          <a:stretch/>
        </p:blipFill>
        <p:spPr>
          <a:xfrm>
            <a:off x="3693385" y="2881298"/>
            <a:ext cx="337227" cy="337227"/>
          </a:xfrm>
          <a:prstGeom prst="rect">
            <a:avLst/>
          </a:prstGeom>
          <a:noFill/>
          <a:ln>
            <a:noFill/>
          </a:ln>
        </p:spPr>
      </p:pic>
      <p:pic>
        <p:nvPicPr>
          <p:cNvPr id="1433" name="Google Shape;1433;p106" title="evergreen-teacher male.png"/>
          <p:cNvPicPr preferRelativeResize="0"/>
          <p:nvPr/>
        </p:nvPicPr>
        <p:blipFill rotWithShape="1">
          <a:blip r:embed="rId24">
            <a:alphaModFix/>
          </a:blip>
          <a:srcRect b="0" l="0" r="0" t="0"/>
          <a:stretch/>
        </p:blipFill>
        <p:spPr>
          <a:xfrm>
            <a:off x="4221670" y="2881298"/>
            <a:ext cx="337227" cy="337227"/>
          </a:xfrm>
          <a:prstGeom prst="rect">
            <a:avLst/>
          </a:prstGeom>
          <a:noFill/>
          <a:ln>
            <a:noFill/>
          </a:ln>
        </p:spPr>
      </p:pic>
      <p:pic>
        <p:nvPicPr>
          <p:cNvPr id="1434" name="Google Shape;1434;p106" title="evergreen-teaching board.png"/>
          <p:cNvPicPr preferRelativeResize="0"/>
          <p:nvPr/>
        </p:nvPicPr>
        <p:blipFill rotWithShape="1">
          <a:blip r:embed="rId25">
            <a:alphaModFix/>
          </a:blip>
          <a:srcRect b="0" l="0" r="0" t="0"/>
          <a:stretch/>
        </p:blipFill>
        <p:spPr>
          <a:xfrm>
            <a:off x="4749956" y="2881298"/>
            <a:ext cx="337227" cy="337227"/>
          </a:xfrm>
          <a:prstGeom prst="rect">
            <a:avLst/>
          </a:prstGeom>
          <a:noFill/>
          <a:ln>
            <a:noFill/>
          </a:ln>
        </p:spPr>
      </p:pic>
      <p:pic>
        <p:nvPicPr>
          <p:cNvPr id="1435" name="Google Shape;1435;p106" title="evergreen-teaching class.png"/>
          <p:cNvPicPr preferRelativeResize="0"/>
          <p:nvPr/>
        </p:nvPicPr>
        <p:blipFill rotWithShape="1">
          <a:blip r:embed="rId26">
            <a:alphaModFix/>
          </a:blip>
          <a:srcRect b="0" l="0" r="0" t="0"/>
          <a:stretch/>
        </p:blipFill>
        <p:spPr>
          <a:xfrm>
            <a:off x="5278242" y="2881298"/>
            <a:ext cx="337227" cy="337227"/>
          </a:xfrm>
          <a:prstGeom prst="rect">
            <a:avLst/>
          </a:prstGeom>
          <a:noFill/>
          <a:ln>
            <a:noFill/>
          </a:ln>
        </p:spPr>
      </p:pic>
      <p:pic>
        <p:nvPicPr>
          <p:cNvPr id="1436" name="Google Shape;1436;p106" title="evergreen-tech-computer.png"/>
          <p:cNvPicPr preferRelativeResize="0"/>
          <p:nvPr/>
        </p:nvPicPr>
        <p:blipFill rotWithShape="1">
          <a:blip r:embed="rId27">
            <a:alphaModFix/>
          </a:blip>
          <a:srcRect b="0" l="0" r="0" t="0"/>
          <a:stretch/>
        </p:blipFill>
        <p:spPr>
          <a:xfrm>
            <a:off x="1051956" y="2881298"/>
            <a:ext cx="337227" cy="337227"/>
          </a:xfrm>
          <a:prstGeom prst="rect">
            <a:avLst/>
          </a:prstGeom>
          <a:noFill/>
          <a:ln>
            <a:noFill/>
          </a:ln>
        </p:spPr>
      </p:pic>
      <p:pic>
        <p:nvPicPr>
          <p:cNvPr id="1437" name="Google Shape;1437;p106" title="evergreen-tech-global.png"/>
          <p:cNvPicPr preferRelativeResize="0"/>
          <p:nvPr/>
        </p:nvPicPr>
        <p:blipFill rotWithShape="1">
          <a:blip r:embed="rId28">
            <a:alphaModFix/>
          </a:blip>
          <a:srcRect b="0" l="0" r="0" t="0"/>
          <a:stretch/>
        </p:blipFill>
        <p:spPr>
          <a:xfrm>
            <a:off x="523670" y="2881298"/>
            <a:ext cx="337227" cy="337227"/>
          </a:xfrm>
          <a:prstGeom prst="rect">
            <a:avLst/>
          </a:prstGeom>
          <a:noFill/>
          <a:ln>
            <a:noFill/>
          </a:ln>
        </p:spPr>
      </p:pic>
      <p:pic>
        <p:nvPicPr>
          <p:cNvPr id="1438" name="Google Shape;1438;p106" title="evergreen-tech-laptop.png"/>
          <p:cNvPicPr preferRelativeResize="0"/>
          <p:nvPr/>
        </p:nvPicPr>
        <p:blipFill rotWithShape="1">
          <a:blip r:embed="rId29">
            <a:alphaModFix/>
          </a:blip>
          <a:srcRect b="0" l="0" r="0" t="0"/>
          <a:stretch/>
        </p:blipFill>
        <p:spPr>
          <a:xfrm>
            <a:off x="1580242" y="2881298"/>
            <a:ext cx="337227" cy="337227"/>
          </a:xfrm>
          <a:prstGeom prst="rect">
            <a:avLst/>
          </a:prstGeom>
          <a:noFill/>
          <a:ln>
            <a:noFill/>
          </a:ln>
        </p:spPr>
      </p:pic>
      <p:pic>
        <p:nvPicPr>
          <p:cNvPr id="1439" name="Google Shape;1439;p106" title="evergreen-tech-phone.png"/>
          <p:cNvPicPr preferRelativeResize="0"/>
          <p:nvPr/>
        </p:nvPicPr>
        <p:blipFill rotWithShape="1">
          <a:blip r:embed="rId30">
            <a:alphaModFix/>
          </a:blip>
          <a:srcRect b="0" l="0" r="0" t="0"/>
          <a:stretch/>
        </p:blipFill>
        <p:spPr>
          <a:xfrm>
            <a:off x="2108527" y="2881298"/>
            <a:ext cx="337227" cy="337227"/>
          </a:xfrm>
          <a:prstGeom prst="rect">
            <a:avLst/>
          </a:prstGeom>
          <a:noFill/>
          <a:ln>
            <a:noFill/>
          </a:ln>
        </p:spPr>
      </p:pic>
      <p:pic>
        <p:nvPicPr>
          <p:cNvPr id="1440" name="Google Shape;1440;p106" title="evergreen-tech-tablet.png"/>
          <p:cNvPicPr preferRelativeResize="0"/>
          <p:nvPr/>
        </p:nvPicPr>
        <p:blipFill rotWithShape="1">
          <a:blip r:embed="rId31">
            <a:alphaModFix/>
          </a:blip>
          <a:srcRect b="0" l="0" r="0" t="0"/>
          <a:stretch/>
        </p:blipFill>
        <p:spPr>
          <a:xfrm>
            <a:off x="5278242" y="2351631"/>
            <a:ext cx="337227" cy="337227"/>
          </a:xfrm>
          <a:prstGeom prst="rect">
            <a:avLst/>
          </a:prstGeom>
          <a:noFill/>
          <a:ln>
            <a:noFill/>
          </a:ln>
        </p:spPr>
      </p:pic>
      <p:pic>
        <p:nvPicPr>
          <p:cNvPr id="1441" name="Google Shape;1441;p106" title="evergreen-writing.png"/>
          <p:cNvPicPr preferRelativeResize="0"/>
          <p:nvPr/>
        </p:nvPicPr>
        <p:blipFill rotWithShape="1">
          <a:blip r:embed="rId32">
            <a:alphaModFix/>
          </a:blip>
          <a:srcRect b="0" l="0" r="0" t="0"/>
          <a:stretch/>
        </p:blipFill>
        <p:spPr>
          <a:xfrm>
            <a:off x="3693385" y="3470575"/>
            <a:ext cx="337227" cy="337227"/>
          </a:xfrm>
          <a:prstGeom prst="rect">
            <a:avLst/>
          </a:prstGeom>
          <a:noFill/>
          <a:ln>
            <a:noFill/>
          </a:ln>
        </p:spPr>
      </p:pic>
      <p:sp>
        <p:nvSpPr>
          <p:cNvPr id="1442" name="Google Shape;1442;p106"/>
          <p:cNvSpPr txBox="1"/>
          <p:nvPr>
            <p:ph idx="11" type="ftr"/>
          </p:nvPr>
        </p:nvSpPr>
        <p:spPr>
          <a:xfrm>
            <a:off x="6095999" y="6245583"/>
            <a:ext cx="47910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r>
              <a:rPr lang="en-US" sz="900">
                <a:solidFill>
                  <a:srgbClr val="7F7F7F"/>
                </a:solidFill>
                <a:latin typeface="Livvic"/>
                <a:ea typeface="Livvic"/>
                <a:cs typeface="Livvic"/>
                <a:sym typeface="Livvic"/>
              </a:rPr>
              <a:t>ExploreK12 Corporate PowerPoint Toolkit</a:t>
            </a:r>
            <a:endParaRPr sz="900">
              <a:solidFill>
                <a:srgbClr val="7F7F7F"/>
              </a:solidFill>
              <a:latin typeface="Livvic"/>
              <a:ea typeface="Livvic"/>
              <a:cs typeface="Livvic"/>
              <a:sym typeface="Livvic"/>
            </a:endParaRPr>
          </a:p>
        </p:txBody>
      </p:sp>
      <p:pic>
        <p:nvPicPr>
          <p:cNvPr id="1443" name="Google Shape;1443;p106" title="aubergine-atom.png"/>
          <p:cNvPicPr preferRelativeResize="0"/>
          <p:nvPr/>
        </p:nvPicPr>
        <p:blipFill rotWithShape="1">
          <a:blip r:embed="rId33">
            <a:alphaModFix/>
          </a:blip>
          <a:srcRect b="0" l="0" r="0" t="0"/>
          <a:stretch/>
        </p:blipFill>
        <p:spPr>
          <a:xfrm>
            <a:off x="8817224" y="3470575"/>
            <a:ext cx="337227" cy="337227"/>
          </a:xfrm>
          <a:prstGeom prst="rect">
            <a:avLst/>
          </a:prstGeom>
          <a:noFill/>
          <a:ln>
            <a:noFill/>
          </a:ln>
        </p:spPr>
      </p:pic>
      <p:pic>
        <p:nvPicPr>
          <p:cNvPr id="1444" name="Google Shape;1444;p106" title="aubergine-award certificate.png"/>
          <p:cNvPicPr preferRelativeResize="0"/>
          <p:nvPr/>
        </p:nvPicPr>
        <p:blipFill rotWithShape="1">
          <a:blip r:embed="rId34">
            <a:alphaModFix/>
          </a:blip>
          <a:srcRect b="0" l="0" r="0" t="0"/>
          <a:stretch/>
        </p:blipFill>
        <p:spPr>
          <a:xfrm>
            <a:off x="6704081" y="2351631"/>
            <a:ext cx="337227" cy="337227"/>
          </a:xfrm>
          <a:prstGeom prst="rect">
            <a:avLst/>
          </a:prstGeom>
          <a:noFill/>
          <a:ln>
            <a:noFill/>
          </a:ln>
        </p:spPr>
      </p:pic>
      <p:pic>
        <p:nvPicPr>
          <p:cNvPr id="1445" name="Google Shape;1445;p106" title="aubergine-award ribbon.png"/>
          <p:cNvPicPr preferRelativeResize="0"/>
          <p:nvPr/>
        </p:nvPicPr>
        <p:blipFill rotWithShape="1">
          <a:blip r:embed="rId35">
            <a:alphaModFix/>
          </a:blip>
          <a:srcRect b="0" l="0" r="0" t="0"/>
          <a:stretch/>
        </p:blipFill>
        <p:spPr>
          <a:xfrm>
            <a:off x="7232367" y="2351631"/>
            <a:ext cx="337227" cy="337227"/>
          </a:xfrm>
          <a:prstGeom prst="rect">
            <a:avLst/>
          </a:prstGeom>
          <a:noFill/>
          <a:ln>
            <a:noFill/>
          </a:ln>
        </p:spPr>
      </p:pic>
      <p:pic>
        <p:nvPicPr>
          <p:cNvPr id="1446" name="Google Shape;1446;p106" title="aubergine-backpack.png"/>
          <p:cNvPicPr preferRelativeResize="0"/>
          <p:nvPr/>
        </p:nvPicPr>
        <p:blipFill rotWithShape="1">
          <a:blip r:embed="rId36">
            <a:alphaModFix/>
          </a:blip>
          <a:srcRect b="0" l="0" r="0" t="0"/>
          <a:stretch/>
        </p:blipFill>
        <p:spPr>
          <a:xfrm>
            <a:off x="9345510" y="2351631"/>
            <a:ext cx="337227" cy="337227"/>
          </a:xfrm>
          <a:prstGeom prst="rect">
            <a:avLst/>
          </a:prstGeom>
          <a:noFill/>
          <a:ln>
            <a:noFill/>
          </a:ln>
        </p:spPr>
      </p:pic>
      <p:pic>
        <p:nvPicPr>
          <p:cNvPr id="1447" name="Google Shape;1447;p106" title="aubergine-beakers.png"/>
          <p:cNvPicPr preferRelativeResize="0"/>
          <p:nvPr/>
        </p:nvPicPr>
        <p:blipFill rotWithShape="1">
          <a:blip r:embed="rId37">
            <a:alphaModFix/>
          </a:blip>
          <a:srcRect b="0" l="0" r="0" t="0"/>
          <a:stretch/>
        </p:blipFill>
        <p:spPr>
          <a:xfrm>
            <a:off x="8288938" y="3470575"/>
            <a:ext cx="337227" cy="337227"/>
          </a:xfrm>
          <a:prstGeom prst="rect">
            <a:avLst/>
          </a:prstGeom>
          <a:noFill/>
          <a:ln>
            <a:noFill/>
          </a:ln>
        </p:spPr>
      </p:pic>
      <p:pic>
        <p:nvPicPr>
          <p:cNvPr id="1448" name="Google Shape;1448;p106" title="aubergine-bell.png"/>
          <p:cNvPicPr preferRelativeResize="0"/>
          <p:nvPr/>
        </p:nvPicPr>
        <p:blipFill rotWithShape="1">
          <a:blip r:embed="rId38">
            <a:alphaModFix/>
          </a:blip>
          <a:srcRect b="0" l="0" r="0" t="0"/>
          <a:stretch/>
        </p:blipFill>
        <p:spPr>
          <a:xfrm>
            <a:off x="7760652" y="2351631"/>
            <a:ext cx="337227" cy="337227"/>
          </a:xfrm>
          <a:prstGeom prst="rect">
            <a:avLst/>
          </a:prstGeom>
          <a:noFill/>
          <a:ln>
            <a:noFill/>
          </a:ln>
        </p:spPr>
      </p:pic>
      <p:pic>
        <p:nvPicPr>
          <p:cNvPr id="1449" name="Google Shape;1449;p106" title="aubergine-book idea.png"/>
          <p:cNvPicPr preferRelativeResize="0"/>
          <p:nvPr/>
        </p:nvPicPr>
        <p:blipFill rotWithShape="1">
          <a:blip r:embed="rId39">
            <a:alphaModFix/>
          </a:blip>
          <a:srcRect b="0" l="0" r="0" t="0"/>
          <a:stretch/>
        </p:blipFill>
        <p:spPr>
          <a:xfrm>
            <a:off x="10930367" y="3470575"/>
            <a:ext cx="337227" cy="337227"/>
          </a:xfrm>
          <a:prstGeom prst="rect">
            <a:avLst/>
          </a:prstGeom>
          <a:noFill/>
          <a:ln>
            <a:noFill/>
          </a:ln>
        </p:spPr>
      </p:pic>
      <p:pic>
        <p:nvPicPr>
          <p:cNvPr id="1450" name="Google Shape;1450;p106" title="aubergine-book open.png"/>
          <p:cNvPicPr preferRelativeResize="0"/>
          <p:nvPr/>
        </p:nvPicPr>
        <p:blipFill rotWithShape="1">
          <a:blip r:embed="rId40">
            <a:alphaModFix/>
          </a:blip>
          <a:srcRect b="0" l="0" r="0" t="0"/>
          <a:stretch/>
        </p:blipFill>
        <p:spPr>
          <a:xfrm>
            <a:off x="9873795" y="3470575"/>
            <a:ext cx="337227" cy="337227"/>
          </a:xfrm>
          <a:prstGeom prst="rect">
            <a:avLst/>
          </a:prstGeom>
          <a:noFill/>
          <a:ln>
            <a:noFill/>
          </a:ln>
        </p:spPr>
      </p:pic>
      <p:pic>
        <p:nvPicPr>
          <p:cNvPr id="1451" name="Google Shape;1451;p106" title="aubergine-book reading.png"/>
          <p:cNvPicPr preferRelativeResize="0"/>
          <p:nvPr/>
        </p:nvPicPr>
        <p:blipFill rotWithShape="1">
          <a:blip r:embed="rId41">
            <a:alphaModFix/>
          </a:blip>
          <a:srcRect b="0" l="0" r="0" t="0"/>
          <a:stretch/>
        </p:blipFill>
        <p:spPr>
          <a:xfrm>
            <a:off x="10402081" y="3470575"/>
            <a:ext cx="337227" cy="337227"/>
          </a:xfrm>
          <a:prstGeom prst="rect">
            <a:avLst/>
          </a:prstGeom>
          <a:noFill/>
          <a:ln>
            <a:noFill/>
          </a:ln>
        </p:spPr>
      </p:pic>
      <p:pic>
        <p:nvPicPr>
          <p:cNvPr id="1452" name="Google Shape;1452;p106" title="aubergine-book science.png"/>
          <p:cNvPicPr preferRelativeResize="0"/>
          <p:nvPr/>
        </p:nvPicPr>
        <p:blipFill rotWithShape="1">
          <a:blip r:embed="rId42">
            <a:alphaModFix/>
          </a:blip>
          <a:srcRect b="0" l="0" r="0" t="0"/>
          <a:stretch/>
        </p:blipFill>
        <p:spPr>
          <a:xfrm>
            <a:off x="7760652" y="3470575"/>
            <a:ext cx="337227" cy="337227"/>
          </a:xfrm>
          <a:prstGeom prst="rect">
            <a:avLst/>
          </a:prstGeom>
          <a:noFill/>
          <a:ln>
            <a:noFill/>
          </a:ln>
        </p:spPr>
      </p:pic>
      <p:pic>
        <p:nvPicPr>
          <p:cNvPr id="1453" name="Google Shape;1453;p106" title="aubergine-calendar.png"/>
          <p:cNvPicPr preferRelativeResize="0"/>
          <p:nvPr/>
        </p:nvPicPr>
        <p:blipFill rotWithShape="1">
          <a:blip r:embed="rId43">
            <a:alphaModFix/>
          </a:blip>
          <a:srcRect b="0" l="0" r="0" t="0"/>
          <a:stretch/>
        </p:blipFill>
        <p:spPr>
          <a:xfrm>
            <a:off x="8288938" y="2351631"/>
            <a:ext cx="337227" cy="337227"/>
          </a:xfrm>
          <a:prstGeom prst="rect">
            <a:avLst/>
          </a:prstGeom>
          <a:noFill/>
          <a:ln>
            <a:noFill/>
          </a:ln>
        </p:spPr>
      </p:pic>
      <p:pic>
        <p:nvPicPr>
          <p:cNvPr id="1454" name="Google Shape;1454;p106" title="aubergine-checklist.png"/>
          <p:cNvPicPr preferRelativeResize="0"/>
          <p:nvPr/>
        </p:nvPicPr>
        <p:blipFill rotWithShape="1">
          <a:blip r:embed="rId44">
            <a:alphaModFix/>
          </a:blip>
          <a:srcRect b="0" l="0" r="0" t="0"/>
          <a:stretch/>
        </p:blipFill>
        <p:spPr>
          <a:xfrm>
            <a:off x="8817224" y="2351631"/>
            <a:ext cx="337227" cy="337227"/>
          </a:xfrm>
          <a:prstGeom prst="rect">
            <a:avLst/>
          </a:prstGeom>
          <a:noFill/>
          <a:ln>
            <a:noFill/>
          </a:ln>
        </p:spPr>
      </p:pic>
      <p:pic>
        <p:nvPicPr>
          <p:cNvPr id="1455" name="Google Shape;1455;p106" title="aubergine-discussion.png"/>
          <p:cNvPicPr preferRelativeResize="0"/>
          <p:nvPr/>
        </p:nvPicPr>
        <p:blipFill rotWithShape="1">
          <a:blip r:embed="rId45">
            <a:alphaModFix/>
          </a:blip>
          <a:srcRect b="0" l="0" r="0" t="0"/>
          <a:stretch/>
        </p:blipFill>
        <p:spPr>
          <a:xfrm>
            <a:off x="10402081" y="2351631"/>
            <a:ext cx="337227" cy="337227"/>
          </a:xfrm>
          <a:prstGeom prst="rect">
            <a:avLst/>
          </a:prstGeom>
          <a:noFill/>
          <a:ln>
            <a:noFill/>
          </a:ln>
        </p:spPr>
      </p:pic>
      <p:pic>
        <p:nvPicPr>
          <p:cNvPr id="1456" name="Google Shape;1456;p106" title="aubergine-family.png"/>
          <p:cNvPicPr preferRelativeResize="0"/>
          <p:nvPr/>
        </p:nvPicPr>
        <p:blipFill rotWithShape="1">
          <a:blip r:embed="rId46">
            <a:alphaModFix/>
          </a:blip>
          <a:srcRect b="0" l="0" r="0" t="0"/>
          <a:stretch/>
        </p:blipFill>
        <p:spPr>
          <a:xfrm>
            <a:off x="6175795" y="3470575"/>
            <a:ext cx="337227" cy="337227"/>
          </a:xfrm>
          <a:prstGeom prst="rect">
            <a:avLst/>
          </a:prstGeom>
          <a:noFill/>
          <a:ln>
            <a:noFill/>
          </a:ln>
        </p:spPr>
      </p:pic>
      <p:pic>
        <p:nvPicPr>
          <p:cNvPr id="1457" name="Google Shape;1457;p106" title="aubergine-math.png"/>
          <p:cNvPicPr preferRelativeResize="0"/>
          <p:nvPr/>
        </p:nvPicPr>
        <p:blipFill rotWithShape="1">
          <a:blip r:embed="rId47">
            <a:alphaModFix/>
          </a:blip>
          <a:srcRect b="0" l="0" r="0" t="0"/>
          <a:stretch/>
        </p:blipFill>
        <p:spPr>
          <a:xfrm>
            <a:off x="6704081" y="3470575"/>
            <a:ext cx="337227" cy="337227"/>
          </a:xfrm>
          <a:prstGeom prst="rect">
            <a:avLst/>
          </a:prstGeom>
          <a:noFill/>
          <a:ln>
            <a:noFill/>
          </a:ln>
        </p:spPr>
      </p:pic>
      <p:pic>
        <p:nvPicPr>
          <p:cNvPr id="1458" name="Google Shape;1458;p106" title="aubergine-microscope.png"/>
          <p:cNvPicPr preferRelativeResize="0"/>
          <p:nvPr/>
        </p:nvPicPr>
        <p:blipFill rotWithShape="1">
          <a:blip r:embed="rId48">
            <a:alphaModFix/>
          </a:blip>
          <a:srcRect b="0" l="0" r="0" t="0"/>
          <a:stretch/>
        </p:blipFill>
        <p:spPr>
          <a:xfrm>
            <a:off x="7232367" y="3470575"/>
            <a:ext cx="337227" cy="337227"/>
          </a:xfrm>
          <a:prstGeom prst="rect">
            <a:avLst/>
          </a:prstGeom>
          <a:noFill/>
          <a:ln>
            <a:noFill/>
          </a:ln>
        </p:spPr>
      </p:pic>
      <p:pic>
        <p:nvPicPr>
          <p:cNvPr id="1459" name="Google Shape;1459;p106" title="aubergine-star.png"/>
          <p:cNvPicPr preferRelativeResize="0"/>
          <p:nvPr/>
        </p:nvPicPr>
        <p:blipFill rotWithShape="1">
          <a:blip r:embed="rId49">
            <a:alphaModFix/>
          </a:blip>
          <a:srcRect b="0" l="0" r="0" t="0"/>
          <a:stretch/>
        </p:blipFill>
        <p:spPr>
          <a:xfrm>
            <a:off x="6175795" y="2351631"/>
            <a:ext cx="337227" cy="337227"/>
          </a:xfrm>
          <a:prstGeom prst="rect">
            <a:avLst/>
          </a:prstGeom>
          <a:noFill/>
          <a:ln>
            <a:noFill/>
          </a:ln>
        </p:spPr>
      </p:pic>
      <p:pic>
        <p:nvPicPr>
          <p:cNvPr id="1460" name="Google Shape;1460;p106" title="aubergine-student boy.png"/>
          <p:cNvPicPr preferRelativeResize="0"/>
          <p:nvPr/>
        </p:nvPicPr>
        <p:blipFill rotWithShape="1">
          <a:blip r:embed="rId50">
            <a:alphaModFix/>
          </a:blip>
          <a:srcRect b="0" l="0" r="0" t="0"/>
          <a:stretch/>
        </p:blipFill>
        <p:spPr>
          <a:xfrm>
            <a:off x="8817224" y="2881298"/>
            <a:ext cx="337227" cy="337227"/>
          </a:xfrm>
          <a:prstGeom prst="rect">
            <a:avLst/>
          </a:prstGeom>
          <a:noFill/>
          <a:ln>
            <a:noFill/>
          </a:ln>
        </p:spPr>
      </p:pic>
      <p:pic>
        <p:nvPicPr>
          <p:cNvPr id="1461" name="Google Shape;1461;p106" title="aubergine-student girl.png"/>
          <p:cNvPicPr preferRelativeResize="0"/>
          <p:nvPr/>
        </p:nvPicPr>
        <p:blipFill rotWithShape="1">
          <a:blip r:embed="rId51">
            <a:alphaModFix/>
          </a:blip>
          <a:srcRect b="0" l="0" r="0" t="0"/>
          <a:stretch/>
        </p:blipFill>
        <p:spPr>
          <a:xfrm>
            <a:off x="8288938" y="2881298"/>
            <a:ext cx="337227" cy="337227"/>
          </a:xfrm>
          <a:prstGeom prst="rect">
            <a:avLst/>
          </a:prstGeom>
          <a:noFill/>
          <a:ln>
            <a:noFill/>
          </a:ln>
        </p:spPr>
      </p:pic>
      <p:pic>
        <p:nvPicPr>
          <p:cNvPr id="1462" name="Google Shape;1462;p106" title="aubergine-studying.png"/>
          <p:cNvPicPr preferRelativeResize="0"/>
          <p:nvPr/>
        </p:nvPicPr>
        <p:blipFill rotWithShape="1">
          <a:blip r:embed="rId52">
            <a:alphaModFix/>
          </a:blip>
          <a:srcRect b="0" l="0" r="0" t="0"/>
          <a:stretch/>
        </p:blipFill>
        <p:spPr>
          <a:xfrm>
            <a:off x="9873795" y="2351631"/>
            <a:ext cx="337227" cy="337227"/>
          </a:xfrm>
          <a:prstGeom prst="rect">
            <a:avLst/>
          </a:prstGeom>
          <a:noFill/>
          <a:ln>
            <a:noFill/>
          </a:ln>
        </p:spPr>
      </p:pic>
      <p:pic>
        <p:nvPicPr>
          <p:cNvPr id="1463" name="Google Shape;1463;p106" title="aubergine-teacher female.png"/>
          <p:cNvPicPr preferRelativeResize="0"/>
          <p:nvPr/>
        </p:nvPicPr>
        <p:blipFill rotWithShape="1">
          <a:blip r:embed="rId53">
            <a:alphaModFix/>
          </a:blip>
          <a:srcRect b="0" l="0" r="0" t="0"/>
          <a:stretch/>
        </p:blipFill>
        <p:spPr>
          <a:xfrm>
            <a:off x="9345510" y="2881298"/>
            <a:ext cx="337227" cy="337227"/>
          </a:xfrm>
          <a:prstGeom prst="rect">
            <a:avLst/>
          </a:prstGeom>
          <a:noFill/>
          <a:ln>
            <a:noFill/>
          </a:ln>
        </p:spPr>
      </p:pic>
      <p:pic>
        <p:nvPicPr>
          <p:cNvPr id="1464" name="Google Shape;1464;p106" title="aubergine-teacher male.png"/>
          <p:cNvPicPr preferRelativeResize="0"/>
          <p:nvPr/>
        </p:nvPicPr>
        <p:blipFill rotWithShape="1">
          <a:blip r:embed="rId54">
            <a:alphaModFix/>
          </a:blip>
          <a:srcRect b="0" l="0" r="0" t="0"/>
          <a:stretch/>
        </p:blipFill>
        <p:spPr>
          <a:xfrm>
            <a:off x="9873795" y="2881298"/>
            <a:ext cx="337227" cy="337227"/>
          </a:xfrm>
          <a:prstGeom prst="rect">
            <a:avLst/>
          </a:prstGeom>
          <a:noFill/>
          <a:ln>
            <a:noFill/>
          </a:ln>
        </p:spPr>
      </p:pic>
      <p:pic>
        <p:nvPicPr>
          <p:cNvPr id="1465" name="Google Shape;1465;p106" title="aubergine-teaching board.png"/>
          <p:cNvPicPr preferRelativeResize="0"/>
          <p:nvPr/>
        </p:nvPicPr>
        <p:blipFill rotWithShape="1">
          <a:blip r:embed="rId55">
            <a:alphaModFix/>
          </a:blip>
          <a:srcRect b="0" l="0" r="0" t="0"/>
          <a:stretch/>
        </p:blipFill>
        <p:spPr>
          <a:xfrm>
            <a:off x="10402081" y="2881298"/>
            <a:ext cx="337227" cy="337227"/>
          </a:xfrm>
          <a:prstGeom prst="rect">
            <a:avLst/>
          </a:prstGeom>
          <a:noFill/>
          <a:ln>
            <a:noFill/>
          </a:ln>
        </p:spPr>
      </p:pic>
      <p:pic>
        <p:nvPicPr>
          <p:cNvPr id="1466" name="Google Shape;1466;p106" title="aubergine-teaching class.png"/>
          <p:cNvPicPr preferRelativeResize="0"/>
          <p:nvPr/>
        </p:nvPicPr>
        <p:blipFill rotWithShape="1">
          <a:blip r:embed="rId56">
            <a:alphaModFix/>
          </a:blip>
          <a:srcRect b="0" l="0" r="0" t="0"/>
          <a:stretch/>
        </p:blipFill>
        <p:spPr>
          <a:xfrm>
            <a:off x="10930367" y="2881298"/>
            <a:ext cx="337227" cy="337227"/>
          </a:xfrm>
          <a:prstGeom prst="rect">
            <a:avLst/>
          </a:prstGeom>
          <a:noFill/>
          <a:ln>
            <a:noFill/>
          </a:ln>
        </p:spPr>
      </p:pic>
      <p:pic>
        <p:nvPicPr>
          <p:cNvPr id="1467" name="Google Shape;1467;p106" title="aubergine-tech-computer.png"/>
          <p:cNvPicPr preferRelativeResize="0"/>
          <p:nvPr/>
        </p:nvPicPr>
        <p:blipFill rotWithShape="1">
          <a:blip r:embed="rId57">
            <a:alphaModFix/>
          </a:blip>
          <a:srcRect b="0" l="0" r="0" t="0"/>
          <a:stretch/>
        </p:blipFill>
        <p:spPr>
          <a:xfrm>
            <a:off x="6704081" y="2881298"/>
            <a:ext cx="337227" cy="337227"/>
          </a:xfrm>
          <a:prstGeom prst="rect">
            <a:avLst/>
          </a:prstGeom>
          <a:noFill/>
          <a:ln>
            <a:noFill/>
          </a:ln>
        </p:spPr>
      </p:pic>
      <p:pic>
        <p:nvPicPr>
          <p:cNvPr id="1468" name="Google Shape;1468;p106" title="aubergine-tech-global.png"/>
          <p:cNvPicPr preferRelativeResize="0"/>
          <p:nvPr/>
        </p:nvPicPr>
        <p:blipFill rotWithShape="1">
          <a:blip r:embed="rId58">
            <a:alphaModFix/>
          </a:blip>
          <a:srcRect b="0" l="0" r="0" t="0"/>
          <a:stretch/>
        </p:blipFill>
        <p:spPr>
          <a:xfrm>
            <a:off x="6175795" y="2881298"/>
            <a:ext cx="337227" cy="337227"/>
          </a:xfrm>
          <a:prstGeom prst="rect">
            <a:avLst/>
          </a:prstGeom>
          <a:noFill/>
          <a:ln>
            <a:noFill/>
          </a:ln>
        </p:spPr>
      </p:pic>
      <p:pic>
        <p:nvPicPr>
          <p:cNvPr id="1469" name="Google Shape;1469;p106" title="aubergine-tech-laptop.png"/>
          <p:cNvPicPr preferRelativeResize="0"/>
          <p:nvPr/>
        </p:nvPicPr>
        <p:blipFill rotWithShape="1">
          <a:blip r:embed="rId59">
            <a:alphaModFix/>
          </a:blip>
          <a:srcRect b="0" l="0" r="0" t="0"/>
          <a:stretch/>
        </p:blipFill>
        <p:spPr>
          <a:xfrm>
            <a:off x="7232367" y="2881298"/>
            <a:ext cx="337227" cy="337227"/>
          </a:xfrm>
          <a:prstGeom prst="rect">
            <a:avLst/>
          </a:prstGeom>
          <a:noFill/>
          <a:ln>
            <a:noFill/>
          </a:ln>
        </p:spPr>
      </p:pic>
      <p:pic>
        <p:nvPicPr>
          <p:cNvPr id="1470" name="Google Shape;1470;p106" title="aubergine-tech-phone.png"/>
          <p:cNvPicPr preferRelativeResize="0"/>
          <p:nvPr/>
        </p:nvPicPr>
        <p:blipFill rotWithShape="1">
          <a:blip r:embed="rId60">
            <a:alphaModFix/>
          </a:blip>
          <a:srcRect b="0" l="0" r="0" t="0"/>
          <a:stretch/>
        </p:blipFill>
        <p:spPr>
          <a:xfrm>
            <a:off x="7760652" y="2881298"/>
            <a:ext cx="337227" cy="337227"/>
          </a:xfrm>
          <a:prstGeom prst="rect">
            <a:avLst/>
          </a:prstGeom>
          <a:noFill/>
          <a:ln>
            <a:noFill/>
          </a:ln>
        </p:spPr>
      </p:pic>
      <p:pic>
        <p:nvPicPr>
          <p:cNvPr id="1471" name="Google Shape;1471;p106" title="aubergine-tech-tablet.png"/>
          <p:cNvPicPr preferRelativeResize="0"/>
          <p:nvPr/>
        </p:nvPicPr>
        <p:blipFill rotWithShape="1">
          <a:blip r:embed="rId61">
            <a:alphaModFix/>
          </a:blip>
          <a:srcRect b="0" l="0" r="0" t="0"/>
          <a:stretch/>
        </p:blipFill>
        <p:spPr>
          <a:xfrm>
            <a:off x="10930367" y="2351631"/>
            <a:ext cx="337227" cy="337227"/>
          </a:xfrm>
          <a:prstGeom prst="rect">
            <a:avLst/>
          </a:prstGeom>
          <a:noFill/>
          <a:ln>
            <a:noFill/>
          </a:ln>
        </p:spPr>
      </p:pic>
      <p:pic>
        <p:nvPicPr>
          <p:cNvPr id="1472" name="Google Shape;1472;p106" title="aubergine-writing.png"/>
          <p:cNvPicPr preferRelativeResize="0"/>
          <p:nvPr/>
        </p:nvPicPr>
        <p:blipFill rotWithShape="1">
          <a:blip r:embed="rId62">
            <a:alphaModFix/>
          </a:blip>
          <a:srcRect b="0" l="0" r="0" t="0"/>
          <a:stretch/>
        </p:blipFill>
        <p:spPr>
          <a:xfrm>
            <a:off x="9345510" y="3470575"/>
            <a:ext cx="337227" cy="337227"/>
          </a:xfrm>
          <a:prstGeom prst="rect">
            <a:avLst/>
          </a:prstGeom>
          <a:noFill/>
          <a:ln>
            <a:noFill/>
          </a:ln>
        </p:spPr>
      </p:pic>
      <p:sp>
        <p:nvSpPr>
          <p:cNvPr id="1473" name="Google Shape;1473;p106"/>
          <p:cNvSpPr txBox="1"/>
          <p:nvPr>
            <p:ph idx="1" type="body"/>
          </p:nvPr>
        </p:nvSpPr>
        <p:spPr>
          <a:xfrm>
            <a:off x="46445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094315"/>
                </a:solidFill>
              </a:rPr>
              <a:t>Evergreen</a:t>
            </a:r>
            <a:endParaRPr b="1">
              <a:solidFill>
                <a:srgbClr val="094315"/>
              </a:solidFill>
            </a:endParaRPr>
          </a:p>
        </p:txBody>
      </p:sp>
      <p:sp>
        <p:nvSpPr>
          <p:cNvPr id="1474" name="Google Shape;1474;p106"/>
          <p:cNvSpPr txBox="1"/>
          <p:nvPr>
            <p:ph idx="1" type="body"/>
          </p:nvPr>
        </p:nvSpPr>
        <p:spPr>
          <a:xfrm>
            <a:off x="6096004" y="1960746"/>
            <a:ext cx="5151000" cy="337200"/>
          </a:xfrm>
          <a:prstGeom prst="rect">
            <a:avLst/>
          </a:prstGeom>
          <a:noFill/>
          <a:ln>
            <a:noFill/>
          </a:ln>
        </p:spPr>
        <p:txBody>
          <a:bodyPr anchorCtr="0" anchor="ctr" bIns="0" lIns="0" spcFirstLastPara="1" rIns="182875" wrap="square" tIns="0">
            <a:normAutofit/>
          </a:bodyPr>
          <a:lstStyle/>
          <a:p>
            <a:pPr indent="0" lvl="0" marL="0" rtl="0" algn="l">
              <a:lnSpc>
                <a:spcPct val="120000"/>
              </a:lnSpc>
              <a:spcBef>
                <a:spcPts val="0"/>
              </a:spcBef>
              <a:spcAft>
                <a:spcPts val="0"/>
              </a:spcAft>
              <a:buClr>
                <a:srgbClr val="7F7F7F"/>
              </a:buClr>
              <a:buSzPts val="1600"/>
              <a:buNone/>
            </a:pPr>
            <a:r>
              <a:rPr b="1" lang="en-US">
                <a:solidFill>
                  <a:srgbClr val="540B4E"/>
                </a:solidFill>
              </a:rPr>
              <a:t>Aubergine</a:t>
            </a:r>
            <a:endParaRPr b="1">
              <a:solidFill>
                <a:srgbClr val="540B4E"/>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53"/>
          <p:cNvSpPr txBox="1"/>
          <p:nvPr>
            <p:ph type="title"/>
          </p:nvPr>
        </p:nvSpPr>
        <p:spPr>
          <a:xfrm>
            <a:off x="3446723" y="2270239"/>
            <a:ext cx="5298600" cy="1985700"/>
          </a:xfrm>
          <a:prstGeom prst="rect">
            <a:avLst/>
          </a:prstGeom>
          <a:noFill/>
          <a:ln>
            <a:noFill/>
          </a:ln>
        </p:spPr>
        <p:txBody>
          <a:bodyPr anchorCtr="0" anchor="ctr" bIns="0" lIns="0" spcFirstLastPara="1" rIns="0" wrap="square" tIns="0">
            <a:normAutofit/>
          </a:bodyPr>
          <a:lstStyle/>
          <a:p>
            <a:pPr indent="0" lvl="0" marL="0" rtl="0" algn="ctr">
              <a:lnSpc>
                <a:spcPct val="100000"/>
              </a:lnSpc>
              <a:spcBef>
                <a:spcPts val="0"/>
              </a:spcBef>
              <a:spcAft>
                <a:spcPts val="0"/>
              </a:spcAft>
              <a:buClr>
                <a:schemeClr val="dk1"/>
              </a:buClr>
              <a:buSzPts val="2400"/>
              <a:buFont typeface="Livvic"/>
              <a:buNone/>
            </a:pPr>
            <a:r>
              <a:rPr lang="en-US"/>
              <a:t>“Teacher testimonial goes here.”</a:t>
            </a:r>
            <a:endParaRPr sz="2400"/>
          </a:p>
        </p:txBody>
      </p:sp>
      <p:sp>
        <p:nvSpPr>
          <p:cNvPr id="411" name="Google Shape;411;p53"/>
          <p:cNvSpPr txBox="1"/>
          <p:nvPr>
            <p:ph idx="1" type="body"/>
          </p:nvPr>
        </p:nvSpPr>
        <p:spPr>
          <a:xfrm>
            <a:off x="3446723" y="4607943"/>
            <a:ext cx="5298000" cy="607500"/>
          </a:xfrm>
          <a:prstGeom prst="rect">
            <a:avLst/>
          </a:prstGeom>
          <a:noFill/>
          <a:ln>
            <a:noFill/>
          </a:ln>
        </p:spPr>
        <p:txBody>
          <a:bodyPr anchorCtr="0" anchor="t" bIns="0" lIns="0" spcFirstLastPara="1" rIns="182875" wrap="square" tIns="0">
            <a:normAutofit/>
          </a:bodyPr>
          <a:lstStyle/>
          <a:p>
            <a:pPr indent="0" lvl="0" marL="0" rtl="0" algn="ctr">
              <a:lnSpc>
                <a:spcPct val="120000"/>
              </a:lnSpc>
              <a:spcBef>
                <a:spcPts val="0"/>
              </a:spcBef>
              <a:spcAft>
                <a:spcPts val="0"/>
              </a:spcAft>
              <a:buClr>
                <a:schemeClr val="dk1"/>
              </a:buClr>
              <a:buSzPts val="1600"/>
              <a:buNone/>
            </a:pPr>
            <a:r>
              <a:rPr lang="en-US"/>
              <a:t>Name, Title, </a:t>
            </a:r>
            <a:br>
              <a:rPr lang="en-US"/>
            </a:br>
            <a:r>
              <a:rPr lang="en-US"/>
              <a:t>School District</a:t>
            </a:r>
            <a:endParaRPr/>
          </a:p>
        </p:txBody>
      </p:sp>
      <p:sp>
        <p:nvSpPr>
          <p:cNvPr id="412" name="Google Shape;412;p53"/>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9" name="Shape 1479"/>
        <p:cNvGrpSpPr/>
        <p:nvPr/>
      </p:nvGrpSpPr>
      <p:grpSpPr>
        <a:xfrm>
          <a:off x="0" y="0"/>
          <a:ext cx="0" cy="0"/>
          <a:chOff x="0" y="0"/>
          <a:chExt cx="0" cy="0"/>
        </a:xfrm>
      </p:grpSpPr>
      <p:sp>
        <p:nvSpPr>
          <p:cNvPr id="1480" name="Google Shape;1480;p107"/>
          <p:cNvSpPr txBox="1"/>
          <p:nvPr>
            <p:ph type="title"/>
          </p:nvPr>
        </p:nvSpPr>
        <p:spPr>
          <a:xfrm>
            <a:off x="469677" y="2166532"/>
            <a:ext cx="5416200" cy="19752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500"/>
              <a:buFont typeface="Livvic"/>
              <a:buNone/>
            </a:pPr>
            <a:r>
              <a:rPr lang="en-US"/>
              <a:t>Questions?</a:t>
            </a:r>
            <a:endParaRPr/>
          </a:p>
        </p:txBody>
      </p:sp>
      <p:sp>
        <p:nvSpPr>
          <p:cNvPr id="1481" name="Google Shape;1481;p107"/>
          <p:cNvSpPr txBox="1"/>
          <p:nvPr>
            <p:ph idx="4294967295" type="body"/>
          </p:nvPr>
        </p:nvSpPr>
        <p:spPr>
          <a:xfrm>
            <a:off x="466687" y="4237022"/>
            <a:ext cx="5416200" cy="1195200"/>
          </a:xfrm>
          <a:prstGeom prst="rect">
            <a:avLst/>
          </a:prstGeom>
          <a:noFill/>
          <a:ln>
            <a:noFill/>
          </a:ln>
        </p:spPr>
        <p:txBody>
          <a:bodyPr anchorCtr="0" anchor="t" bIns="0" lIns="0" spcFirstLastPara="1" rIns="182875" wrap="square" tIns="0">
            <a:noAutofit/>
          </a:bodyPr>
          <a:lstStyle/>
          <a:p>
            <a:pPr indent="0" lvl="0" marL="0" rtl="0" algn="l">
              <a:lnSpc>
                <a:spcPct val="120000"/>
              </a:lnSpc>
              <a:spcBef>
                <a:spcPts val="0"/>
              </a:spcBef>
              <a:spcAft>
                <a:spcPts val="0"/>
              </a:spcAft>
              <a:buClr>
                <a:schemeClr val="lt1"/>
              </a:buClr>
              <a:buSzPts val="1800"/>
              <a:buNone/>
            </a:pPr>
            <a:r>
              <a:rPr lang="en-US">
                <a:solidFill>
                  <a:schemeClr val="lt1"/>
                </a:solidFill>
              </a:rPr>
              <a:t>866-871-7177</a:t>
            </a:r>
            <a:br>
              <a:rPr lang="en-US">
                <a:solidFill>
                  <a:schemeClr val="lt1"/>
                </a:solidFill>
              </a:rPr>
            </a:br>
            <a:r>
              <a:rPr lang="en-US">
                <a:solidFill>
                  <a:schemeClr val="lt1"/>
                </a:solidFill>
              </a:rPr>
              <a:t>contact@explorek12.com</a:t>
            </a:r>
            <a:br>
              <a:rPr lang="en-US">
                <a:solidFill>
                  <a:schemeClr val="lt1"/>
                </a:solidFill>
              </a:rPr>
            </a:br>
            <a:r>
              <a:rPr lang="en-US">
                <a:solidFill>
                  <a:schemeClr val="lt1"/>
                </a:solidFill>
              </a:rPr>
              <a:t>ExploreK12.com</a:t>
            </a:r>
            <a:endParaRPr>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54"/>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418" name="Google Shape;418;p54"/>
          <p:cNvSpPr txBox="1"/>
          <p:nvPr>
            <p:ph type="title"/>
          </p:nvPr>
        </p:nvSpPr>
        <p:spPr>
          <a:xfrm>
            <a:off x="463325" y="673229"/>
            <a:ext cx="5204400" cy="9363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Better fractions scores start with Frax</a:t>
            </a:r>
            <a:endParaRPr/>
          </a:p>
        </p:txBody>
      </p:sp>
      <p:sp>
        <p:nvSpPr>
          <p:cNvPr id="419" name="Google Shape;419;p54"/>
          <p:cNvSpPr txBox="1"/>
          <p:nvPr>
            <p:ph idx="2" type="body"/>
          </p:nvPr>
        </p:nvSpPr>
        <p:spPr>
          <a:xfrm>
            <a:off x="455225" y="2085648"/>
            <a:ext cx="5211900" cy="3824700"/>
          </a:xfrm>
          <a:prstGeom prst="rect">
            <a:avLst/>
          </a:prstGeom>
          <a:noFill/>
          <a:ln>
            <a:noFill/>
          </a:ln>
        </p:spPr>
        <p:txBody>
          <a:bodyPr anchorCtr="0" anchor="t" bIns="0" lIns="0" spcFirstLastPara="1" rIns="182875" wrap="square" tIns="0">
            <a:noAutofit/>
          </a:bodyPr>
          <a:lstStyle/>
          <a:p>
            <a:pPr indent="0" lvl="1" marL="0" rtl="0" algn="l">
              <a:lnSpc>
                <a:spcPct val="120000"/>
              </a:lnSpc>
              <a:spcBef>
                <a:spcPts val="400"/>
              </a:spcBef>
              <a:spcAft>
                <a:spcPts val="0"/>
              </a:spcAft>
              <a:buClr>
                <a:schemeClr val="dk1"/>
              </a:buClr>
              <a:buSzPts val="1800"/>
              <a:buNone/>
            </a:pPr>
            <a:r>
              <a:rPr lang="en-US"/>
              <a:t>Frax isn’t just engaging—it drives results. </a:t>
            </a:r>
            <a:r>
              <a:rPr lang="en-US" u="sng">
                <a:solidFill>
                  <a:schemeClr val="hlink"/>
                </a:solidFill>
                <a:hlinkClick r:id="rId3"/>
              </a:rPr>
              <a:t>Research</a:t>
            </a:r>
            <a:r>
              <a:rPr lang="en-US"/>
              <a:t> shows students who use Frax regularly perform better on state math tests. In one study, all 3rd graders using Frax met or exceeded proficiency, with gains continuing into 4th grade.</a:t>
            </a:r>
            <a:endParaRPr/>
          </a:p>
        </p:txBody>
      </p:sp>
      <p:pic>
        <p:nvPicPr>
          <p:cNvPr id="420" name="Google Shape;420;p54"/>
          <p:cNvPicPr preferRelativeResize="0"/>
          <p:nvPr/>
        </p:nvPicPr>
        <p:blipFill rotWithShape="1">
          <a:blip r:embed="rId4">
            <a:alphaModFix/>
          </a:blip>
          <a:srcRect b="0" l="0" r="0" t="0"/>
          <a:stretch/>
        </p:blipFill>
        <p:spPr>
          <a:xfrm>
            <a:off x="6181375" y="2011750"/>
            <a:ext cx="5765952" cy="2669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5"/>
          <p:cNvSpPr txBox="1"/>
          <p:nvPr>
            <p:ph idx="12" type="sldNum"/>
          </p:nvPr>
        </p:nvSpPr>
        <p:spPr>
          <a:xfrm>
            <a:off x="11267601" y="6245583"/>
            <a:ext cx="459900" cy="365100"/>
          </a:xfrm>
          <a:prstGeom prst="rect">
            <a:avLst/>
          </a:prstGeom>
          <a:noFill/>
          <a:ln>
            <a:noFill/>
          </a:ln>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US"/>
              <a:t>‹#›</a:t>
            </a:fld>
            <a:endParaRPr/>
          </a:p>
        </p:txBody>
      </p:sp>
      <p:sp>
        <p:nvSpPr>
          <p:cNvPr id="426" name="Google Shape;426;p55"/>
          <p:cNvSpPr txBox="1"/>
          <p:nvPr>
            <p:ph type="title"/>
          </p:nvPr>
        </p:nvSpPr>
        <p:spPr>
          <a:xfrm>
            <a:off x="463325" y="673229"/>
            <a:ext cx="5204400" cy="9363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Livvic"/>
              <a:buNone/>
            </a:pPr>
            <a:r>
              <a:rPr lang="en-US"/>
              <a:t>More fact fluency. Better math performance.</a:t>
            </a:r>
            <a:endParaRPr/>
          </a:p>
        </p:txBody>
      </p:sp>
      <p:sp>
        <p:nvSpPr>
          <p:cNvPr id="427" name="Google Shape;427;p55"/>
          <p:cNvSpPr txBox="1"/>
          <p:nvPr>
            <p:ph idx="2" type="body"/>
          </p:nvPr>
        </p:nvSpPr>
        <p:spPr>
          <a:xfrm>
            <a:off x="455225" y="2085648"/>
            <a:ext cx="5211900" cy="3824700"/>
          </a:xfrm>
          <a:prstGeom prst="rect">
            <a:avLst/>
          </a:prstGeom>
          <a:noFill/>
          <a:ln>
            <a:noFill/>
          </a:ln>
        </p:spPr>
        <p:txBody>
          <a:bodyPr anchorCtr="0" anchor="t" bIns="0" lIns="0" spcFirstLastPara="1" rIns="182875" wrap="square" tIns="0">
            <a:noAutofit/>
          </a:bodyPr>
          <a:lstStyle/>
          <a:p>
            <a:pPr indent="0" lvl="1" marL="0" rtl="0" algn="l">
              <a:lnSpc>
                <a:spcPct val="120000"/>
              </a:lnSpc>
              <a:spcBef>
                <a:spcPts val="400"/>
              </a:spcBef>
              <a:spcAft>
                <a:spcPts val="0"/>
              </a:spcAft>
              <a:buClr>
                <a:schemeClr val="dk1"/>
              </a:buClr>
              <a:buSzPts val="1800"/>
              <a:buNone/>
            </a:pPr>
            <a:r>
              <a:rPr lang="en-US"/>
              <a:t>Students who use Reflex regularly build math fact fluency and score higher on standardized tests. </a:t>
            </a:r>
            <a:r>
              <a:rPr lang="en-US" u="sng">
                <a:solidFill>
                  <a:schemeClr val="hlink"/>
                </a:solidFill>
                <a:hlinkClick r:id="rId3"/>
              </a:rPr>
              <a:t>One study</a:t>
            </a:r>
            <a:r>
              <a:rPr lang="en-US"/>
              <a:t> showed they were more likely to meet growth goals and grade-level standards—thanks to gains in math fact fluency, not just prior achievement.</a:t>
            </a:r>
            <a:endParaRPr/>
          </a:p>
          <a:p>
            <a:pPr indent="0" lvl="1" marL="0" rtl="0" algn="l">
              <a:lnSpc>
                <a:spcPct val="120000"/>
              </a:lnSpc>
              <a:spcBef>
                <a:spcPts val="400"/>
              </a:spcBef>
              <a:spcAft>
                <a:spcPts val="0"/>
              </a:spcAft>
              <a:buClr>
                <a:schemeClr val="dk1"/>
              </a:buClr>
              <a:buSzPts val="1800"/>
              <a:buNone/>
            </a:pPr>
            <a:r>
              <a:t/>
            </a:r>
            <a:endParaRPr/>
          </a:p>
        </p:txBody>
      </p:sp>
      <p:pic>
        <p:nvPicPr>
          <p:cNvPr id="428" name="Google Shape;428;p55"/>
          <p:cNvPicPr preferRelativeResize="0"/>
          <p:nvPr/>
        </p:nvPicPr>
        <p:blipFill rotWithShape="1">
          <a:blip r:embed="rId4">
            <a:alphaModFix/>
          </a:blip>
          <a:srcRect b="0" l="0" r="0" t="0"/>
          <a:stretch/>
        </p:blipFill>
        <p:spPr>
          <a:xfrm>
            <a:off x="6309175" y="1855725"/>
            <a:ext cx="5575751" cy="2396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6"/>
          <p:cNvSpPr txBox="1"/>
          <p:nvPr>
            <p:ph type="title"/>
          </p:nvPr>
        </p:nvSpPr>
        <p:spPr>
          <a:xfrm>
            <a:off x="469676" y="2166532"/>
            <a:ext cx="5626200" cy="25743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dk1"/>
              </a:buClr>
              <a:buSzPts val="5500"/>
              <a:buFont typeface="Livvic"/>
              <a:buNone/>
            </a:pPr>
            <a:r>
              <a:rPr lang="en-US"/>
              <a:t>Corporate presentation template</a:t>
            </a:r>
            <a:endParaRPr/>
          </a:p>
        </p:txBody>
      </p:sp>
      <p:sp>
        <p:nvSpPr>
          <p:cNvPr id="434" name="Google Shape;434;p56"/>
          <p:cNvSpPr txBox="1"/>
          <p:nvPr>
            <p:ph idx="1" type="body"/>
          </p:nvPr>
        </p:nvSpPr>
        <p:spPr>
          <a:xfrm>
            <a:off x="469676" y="6194107"/>
            <a:ext cx="2105400" cy="296700"/>
          </a:xfrm>
          <a:prstGeom prst="rect">
            <a:avLst/>
          </a:prstGeom>
          <a:noFill/>
          <a:ln>
            <a:noFill/>
          </a:ln>
        </p:spPr>
        <p:txBody>
          <a:bodyPr anchorCtr="0" anchor="t" bIns="0" lIns="0" spcFirstLastPara="1" rIns="0" wrap="square" tIns="0">
            <a:noAutofit/>
          </a:bodyPr>
          <a:lstStyle/>
          <a:p>
            <a:pPr indent="0" lvl="0" marL="0" rtl="0" algn="l">
              <a:lnSpc>
                <a:spcPct val="120000"/>
              </a:lnSpc>
              <a:spcBef>
                <a:spcPts val="0"/>
              </a:spcBef>
              <a:spcAft>
                <a:spcPts val="0"/>
              </a:spcAft>
              <a:buClr>
                <a:schemeClr val="dk1"/>
              </a:buClr>
              <a:buSzPts val="1800"/>
              <a:buNone/>
            </a:pPr>
            <a:r>
              <a:t/>
            </a:r>
            <a:endParaRPr/>
          </a:p>
        </p:txBody>
      </p:sp>
      <p:pic>
        <p:nvPicPr>
          <p:cNvPr id="435" name="Google Shape;435;p56"/>
          <p:cNvPicPr preferRelativeResize="0"/>
          <p:nvPr>
            <p:ph idx="2" type="pic"/>
          </p:nvPr>
        </p:nvPicPr>
        <p:blipFill rotWithShape="1">
          <a:blip r:embed="rId3">
            <a:alphaModFix/>
          </a:blip>
          <a:srcRect b="0" l="16630" r="16637" t="0"/>
          <a:stretch/>
        </p:blipFill>
        <p:spPr>
          <a:xfrm rot="-1231404">
            <a:off x="7120319" y="1082231"/>
            <a:ext cx="4986465" cy="4986468"/>
          </a:xfrm>
          <a:prstGeom prst="rect">
            <a:avLst/>
          </a:prstGeom>
          <a:solidFill>
            <a:srgbClr val="FFFFFF"/>
          </a:solidFill>
          <a:ln>
            <a:noFill/>
          </a:ln>
        </p:spPr>
      </p:pic>
      <p:sp>
        <p:nvSpPr>
          <p:cNvPr id="436" name="Google Shape;436;p56"/>
          <p:cNvSpPr txBox="1"/>
          <p:nvPr>
            <p:ph idx="3" type="body"/>
          </p:nvPr>
        </p:nvSpPr>
        <p:spPr>
          <a:xfrm>
            <a:off x="466687" y="4882488"/>
            <a:ext cx="5626200" cy="549600"/>
          </a:xfrm>
          <a:prstGeom prst="rect">
            <a:avLst/>
          </a:prstGeom>
          <a:noFill/>
          <a:ln>
            <a:noFill/>
          </a:ln>
        </p:spPr>
        <p:txBody>
          <a:bodyPr anchorCtr="0" anchor="t" bIns="0" lIns="0" spcFirstLastPara="1" rIns="182875" wrap="square" tIns="0">
            <a:normAutofit/>
          </a:bodyPr>
          <a:lstStyle/>
          <a:p>
            <a:pPr indent="0" lvl="0" marL="0" rtl="0" algn="l">
              <a:lnSpc>
                <a:spcPct val="120000"/>
              </a:lnSpc>
              <a:spcBef>
                <a:spcPts val="0"/>
              </a:spcBef>
              <a:spcAft>
                <a:spcPts val="0"/>
              </a:spcAft>
              <a:buClr>
                <a:schemeClr val="dk1"/>
              </a:buClr>
              <a:buSzPts val="16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K12 Presentation Template">
  <a:themeElements>
    <a:clrScheme name="Custom 22">
      <a:dk1>
        <a:srgbClr val="000000"/>
      </a:dk1>
      <a:lt1>
        <a:srgbClr val="FFFFFF"/>
      </a:lt1>
      <a:dk2>
        <a:srgbClr val="000000"/>
      </a:dk2>
      <a:lt2>
        <a:srgbClr val="FFF8DF"/>
      </a:lt2>
      <a:accent1>
        <a:srgbClr val="FDD502"/>
      </a:accent1>
      <a:accent2>
        <a:srgbClr val="FF8F1D"/>
      </a:accent2>
      <a:accent3>
        <a:srgbClr val="FA6150"/>
      </a:accent3>
      <a:accent4>
        <a:srgbClr val="6170FF"/>
      </a:accent4>
      <a:accent5>
        <a:srgbClr val="B7E317"/>
      </a:accent5>
      <a:accent6>
        <a:srgbClr val="FE83F5"/>
      </a:accent6>
      <a:hlink>
        <a:srgbClr val="6170FF"/>
      </a:hlink>
      <a:folHlink>
        <a:srgbClr val="FE83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